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145705813" r:id="rId7"/>
    <p:sldId id="2145705808" r:id="rId8"/>
    <p:sldId id="2145705812" r:id="rId9"/>
    <p:sldId id="2145705814" r:id="rId10"/>
    <p:sldId id="2145705815" r:id="rId11"/>
    <p:sldId id="2145705816" r:id="rId12"/>
    <p:sldId id="2145705817" r:id="rId13"/>
    <p:sldId id="2145705818" r:id="rId14"/>
    <p:sldId id="2145705820" r:id="rId15"/>
    <p:sldId id="2145705819"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D8EF4"/>
    <a:srgbClr val="1A3E71"/>
    <a:srgbClr val="C536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7480" autoAdjust="0"/>
  </p:normalViewPr>
  <p:slideViewPr>
    <p:cSldViewPr snapToGrid="0">
      <p:cViewPr varScale="1">
        <p:scale>
          <a:sx n="96" d="100"/>
          <a:sy n="96" d="100"/>
        </p:scale>
        <p:origin x="17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8C411-D5EC-494B-93DB-D17EF44EAFEC}" type="datetimeFigureOut">
              <a:rPr lang="fr-FR" smtClean="0"/>
              <a:t>28/03/2024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FD794-B57B-446D-9CB0-0384BBB13C85}" type="slidenum">
              <a:rPr lang="fr-FR" smtClean="0"/>
              <a:t>‹N°›</a:t>
            </a:fld>
            <a:endParaRPr lang="fr-FR"/>
          </a:p>
        </p:txBody>
      </p:sp>
    </p:spTree>
    <p:extLst>
      <p:ext uri="{BB962C8B-B14F-4D97-AF65-F5344CB8AC3E}">
        <p14:creationId xmlns:p14="http://schemas.microsoft.com/office/powerpoint/2010/main" val="416091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2</a:t>
            </a:fld>
            <a:endParaRPr lang="fr-FR"/>
          </a:p>
        </p:txBody>
      </p:sp>
    </p:spTree>
    <p:extLst>
      <p:ext uri="{BB962C8B-B14F-4D97-AF65-F5344CB8AC3E}">
        <p14:creationId xmlns:p14="http://schemas.microsoft.com/office/powerpoint/2010/main" val="261020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11</a:t>
            </a:fld>
            <a:endParaRPr lang="fr-FR"/>
          </a:p>
        </p:txBody>
      </p:sp>
    </p:spTree>
    <p:extLst>
      <p:ext uri="{BB962C8B-B14F-4D97-AF65-F5344CB8AC3E}">
        <p14:creationId xmlns:p14="http://schemas.microsoft.com/office/powerpoint/2010/main" val="198625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12</a:t>
            </a:fld>
            <a:endParaRPr lang="fr-FR"/>
          </a:p>
        </p:txBody>
      </p:sp>
    </p:spTree>
    <p:extLst>
      <p:ext uri="{BB962C8B-B14F-4D97-AF65-F5344CB8AC3E}">
        <p14:creationId xmlns:p14="http://schemas.microsoft.com/office/powerpoint/2010/main" val="398638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3</a:t>
            </a:fld>
            <a:endParaRPr lang="fr-FR"/>
          </a:p>
        </p:txBody>
      </p:sp>
    </p:spTree>
    <p:extLst>
      <p:ext uri="{BB962C8B-B14F-4D97-AF65-F5344CB8AC3E}">
        <p14:creationId xmlns:p14="http://schemas.microsoft.com/office/powerpoint/2010/main" val="402544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4</a:t>
            </a:fld>
            <a:endParaRPr lang="fr-FR"/>
          </a:p>
        </p:txBody>
      </p:sp>
    </p:spTree>
    <p:extLst>
      <p:ext uri="{BB962C8B-B14F-4D97-AF65-F5344CB8AC3E}">
        <p14:creationId xmlns:p14="http://schemas.microsoft.com/office/powerpoint/2010/main" val="204095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5</a:t>
            </a:fld>
            <a:endParaRPr lang="fr-FR"/>
          </a:p>
        </p:txBody>
      </p:sp>
    </p:spTree>
    <p:extLst>
      <p:ext uri="{BB962C8B-B14F-4D97-AF65-F5344CB8AC3E}">
        <p14:creationId xmlns:p14="http://schemas.microsoft.com/office/powerpoint/2010/main" val="294259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6</a:t>
            </a:fld>
            <a:endParaRPr lang="fr-FR"/>
          </a:p>
        </p:txBody>
      </p:sp>
    </p:spTree>
    <p:extLst>
      <p:ext uri="{BB962C8B-B14F-4D97-AF65-F5344CB8AC3E}">
        <p14:creationId xmlns:p14="http://schemas.microsoft.com/office/powerpoint/2010/main" val="1114934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7</a:t>
            </a:fld>
            <a:endParaRPr lang="fr-FR"/>
          </a:p>
        </p:txBody>
      </p:sp>
    </p:spTree>
    <p:extLst>
      <p:ext uri="{BB962C8B-B14F-4D97-AF65-F5344CB8AC3E}">
        <p14:creationId xmlns:p14="http://schemas.microsoft.com/office/powerpoint/2010/main" val="190174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8</a:t>
            </a:fld>
            <a:endParaRPr lang="fr-FR"/>
          </a:p>
        </p:txBody>
      </p:sp>
    </p:spTree>
    <p:extLst>
      <p:ext uri="{BB962C8B-B14F-4D97-AF65-F5344CB8AC3E}">
        <p14:creationId xmlns:p14="http://schemas.microsoft.com/office/powerpoint/2010/main" val="3760016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9</a:t>
            </a:fld>
            <a:endParaRPr lang="fr-FR"/>
          </a:p>
        </p:txBody>
      </p:sp>
    </p:spTree>
    <p:extLst>
      <p:ext uri="{BB962C8B-B14F-4D97-AF65-F5344CB8AC3E}">
        <p14:creationId xmlns:p14="http://schemas.microsoft.com/office/powerpoint/2010/main" val="2145624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10</a:t>
            </a:fld>
            <a:endParaRPr lang="fr-FR"/>
          </a:p>
        </p:txBody>
      </p:sp>
    </p:spTree>
    <p:extLst>
      <p:ext uri="{BB962C8B-B14F-4D97-AF65-F5344CB8AC3E}">
        <p14:creationId xmlns:p14="http://schemas.microsoft.com/office/powerpoint/2010/main" val="9245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404280-769B-459B-5223-7DD369C96CC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47B914F-BB83-A984-C14F-04BB548DC7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F3AAF8E-C8EE-7DE7-F054-5BA406BA217B}"/>
              </a:ext>
            </a:extLst>
          </p:cNvPr>
          <p:cNvSpPr>
            <a:spLocks noGrp="1"/>
          </p:cNvSpPr>
          <p:nvPr>
            <p:ph type="dt" sz="half" idx="10"/>
          </p:nvPr>
        </p:nvSpPr>
        <p:spPr/>
        <p:txBody>
          <a:bodyPr/>
          <a:lstStyle/>
          <a:p>
            <a:fld id="{2D98C3B8-51BF-452C-ADDC-E8DA01819D18}" type="datetimeFigureOut">
              <a:rPr lang="fr-FR" smtClean="0"/>
              <a:t>28/03/2024</a:t>
            </a:fld>
            <a:endParaRPr lang="fr-FR"/>
          </a:p>
        </p:txBody>
      </p:sp>
      <p:sp>
        <p:nvSpPr>
          <p:cNvPr id="5" name="Espace réservé du pied de page 4">
            <a:extLst>
              <a:ext uri="{FF2B5EF4-FFF2-40B4-BE49-F238E27FC236}">
                <a16:creationId xmlns:a16="http://schemas.microsoft.com/office/drawing/2014/main" id="{5DCEA3C6-BCA0-760C-5CF4-C941804744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5568C1-7F32-5447-4F02-F5EFE4D4D260}"/>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73611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AE135-45D2-6B8C-9E93-D43F2D7F1CE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3E8977C-C71D-29C7-5EB6-6D2739F4236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953EA7-98E6-BC39-A435-AE471BA969E2}"/>
              </a:ext>
            </a:extLst>
          </p:cNvPr>
          <p:cNvSpPr>
            <a:spLocks noGrp="1"/>
          </p:cNvSpPr>
          <p:nvPr>
            <p:ph type="dt" sz="half" idx="10"/>
          </p:nvPr>
        </p:nvSpPr>
        <p:spPr/>
        <p:txBody>
          <a:bodyPr/>
          <a:lstStyle/>
          <a:p>
            <a:fld id="{2D98C3B8-51BF-452C-ADDC-E8DA01819D18}" type="datetimeFigureOut">
              <a:rPr lang="fr-FR" smtClean="0"/>
              <a:t>28/03/2024</a:t>
            </a:fld>
            <a:endParaRPr lang="fr-FR"/>
          </a:p>
        </p:txBody>
      </p:sp>
      <p:sp>
        <p:nvSpPr>
          <p:cNvPr id="5" name="Espace réservé du pied de page 4">
            <a:extLst>
              <a:ext uri="{FF2B5EF4-FFF2-40B4-BE49-F238E27FC236}">
                <a16:creationId xmlns:a16="http://schemas.microsoft.com/office/drawing/2014/main" id="{13B8C422-A30B-5D5A-526A-8A5BE2FD93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1534DF-2295-9F9A-40EE-6C506D44A5E4}"/>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277855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79FE9DE-D8C7-C168-49BC-69E05D762FB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0923525-BB22-A963-EB7B-FB7425638F6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416A0A-AD2D-9EDD-332F-55BCBAF357AE}"/>
              </a:ext>
            </a:extLst>
          </p:cNvPr>
          <p:cNvSpPr>
            <a:spLocks noGrp="1"/>
          </p:cNvSpPr>
          <p:nvPr>
            <p:ph type="dt" sz="half" idx="10"/>
          </p:nvPr>
        </p:nvSpPr>
        <p:spPr/>
        <p:txBody>
          <a:bodyPr/>
          <a:lstStyle/>
          <a:p>
            <a:fld id="{2D98C3B8-51BF-452C-ADDC-E8DA01819D18}" type="datetimeFigureOut">
              <a:rPr lang="fr-FR" smtClean="0"/>
              <a:t>28/03/2024</a:t>
            </a:fld>
            <a:endParaRPr lang="fr-FR"/>
          </a:p>
        </p:txBody>
      </p:sp>
      <p:sp>
        <p:nvSpPr>
          <p:cNvPr id="5" name="Espace réservé du pied de page 4">
            <a:extLst>
              <a:ext uri="{FF2B5EF4-FFF2-40B4-BE49-F238E27FC236}">
                <a16:creationId xmlns:a16="http://schemas.microsoft.com/office/drawing/2014/main" id="{E310E866-7A7D-E416-377C-72D9249483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5CC001-51AC-0A20-3A32-3EF1A3633A49}"/>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352027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A3933-8C05-EF3C-47A1-02A1039717A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24EE3EE-C440-81C9-651B-8E51C7FFF57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D7AC92-01A8-3FDD-F359-0CD94E13B4AC}"/>
              </a:ext>
            </a:extLst>
          </p:cNvPr>
          <p:cNvSpPr>
            <a:spLocks noGrp="1"/>
          </p:cNvSpPr>
          <p:nvPr>
            <p:ph type="dt" sz="half" idx="10"/>
          </p:nvPr>
        </p:nvSpPr>
        <p:spPr/>
        <p:txBody>
          <a:bodyPr/>
          <a:lstStyle/>
          <a:p>
            <a:fld id="{2D98C3B8-51BF-452C-ADDC-E8DA01819D18}" type="datetimeFigureOut">
              <a:rPr lang="fr-FR" smtClean="0"/>
              <a:t>28/03/2024</a:t>
            </a:fld>
            <a:endParaRPr lang="fr-FR"/>
          </a:p>
        </p:txBody>
      </p:sp>
      <p:sp>
        <p:nvSpPr>
          <p:cNvPr id="5" name="Espace réservé du pied de page 4">
            <a:extLst>
              <a:ext uri="{FF2B5EF4-FFF2-40B4-BE49-F238E27FC236}">
                <a16:creationId xmlns:a16="http://schemas.microsoft.com/office/drawing/2014/main" id="{2AAB287A-05F7-CC2C-E72A-DB66D845B2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2F924D-FB8C-9C36-EE5F-6B1B46A728E1}"/>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20516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8AA4B3-0693-D4E1-5662-CF90C426130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6F205A2-A6A8-BE0D-EC7A-7AE7E50F41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CE8C04D-78F5-86AA-85FD-7C3DC38258D3}"/>
              </a:ext>
            </a:extLst>
          </p:cNvPr>
          <p:cNvSpPr>
            <a:spLocks noGrp="1"/>
          </p:cNvSpPr>
          <p:nvPr>
            <p:ph type="dt" sz="half" idx="10"/>
          </p:nvPr>
        </p:nvSpPr>
        <p:spPr/>
        <p:txBody>
          <a:bodyPr/>
          <a:lstStyle/>
          <a:p>
            <a:fld id="{2D98C3B8-51BF-452C-ADDC-E8DA01819D18}" type="datetimeFigureOut">
              <a:rPr lang="fr-FR" smtClean="0"/>
              <a:t>28/03/2024</a:t>
            </a:fld>
            <a:endParaRPr lang="fr-FR"/>
          </a:p>
        </p:txBody>
      </p:sp>
      <p:sp>
        <p:nvSpPr>
          <p:cNvPr id="5" name="Espace réservé du pied de page 4">
            <a:extLst>
              <a:ext uri="{FF2B5EF4-FFF2-40B4-BE49-F238E27FC236}">
                <a16:creationId xmlns:a16="http://schemas.microsoft.com/office/drawing/2014/main" id="{847AEB13-75A4-70FB-3842-6431BB582E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466C89-AFF3-55F8-89BA-FB0F20CA5387}"/>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115507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02368-AC3F-D2A5-0DAF-6A82C59156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82FBF7-B54A-009B-4011-B3DCB5D8F27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994B8F8-7084-F619-1E47-07609282AE2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A8A71A5-D959-F832-AD8D-055AB7045D4F}"/>
              </a:ext>
            </a:extLst>
          </p:cNvPr>
          <p:cNvSpPr>
            <a:spLocks noGrp="1"/>
          </p:cNvSpPr>
          <p:nvPr>
            <p:ph type="dt" sz="half" idx="10"/>
          </p:nvPr>
        </p:nvSpPr>
        <p:spPr/>
        <p:txBody>
          <a:bodyPr/>
          <a:lstStyle/>
          <a:p>
            <a:fld id="{2D98C3B8-51BF-452C-ADDC-E8DA01819D18}" type="datetimeFigureOut">
              <a:rPr lang="fr-FR" smtClean="0"/>
              <a:t>28/03/2024</a:t>
            </a:fld>
            <a:endParaRPr lang="fr-FR"/>
          </a:p>
        </p:txBody>
      </p:sp>
      <p:sp>
        <p:nvSpPr>
          <p:cNvPr id="6" name="Espace réservé du pied de page 5">
            <a:extLst>
              <a:ext uri="{FF2B5EF4-FFF2-40B4-BE49-F238E27FC236}">
                <a16:creationId xmlns:a16="http://schemas.microsoft.com/office/drawing/2014/main" id="{F0AE8195-373C-2582-1767-3A104419EB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B77713E-2C32-76F9-B83F-75C1E1DA027A}"/>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311972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6A49B7-879F-AA0B-4060-2970317AAF2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20518E0-B980-ED54-912B-AECB2113E3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ECC1288-29D6-3B9F-FED2-171C804FAD0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111CE86-BD5B-A063-91D0-22A53D90A6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098F93A-59D2-CD14-FB50-61D0E426D2D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C3D9DD5-2519-B6D0-B136-D93C3B32DDC0}"/>
              </a:ext>
            </a:extLst>
          </p:cNvPr>
          <p:cNvSpPr>
            <a:spLocks noGrp="1"/>
          </p:cNvSpPr>
          <p:nvPr>
            <p:ph type="dt" sz="half" idx="10"/>
          </p:nvPr>
        </p:nvSpPr>
        <p:spPr/>
        <p:txBody>
          <a:bodyPr/>
          <a:lstStyle/>
          <a:p>
            <a:fld id="{2D98C3B8-51BF-452C-ADDC-E8DA01819D18}" type="datetimeFigureOut">
              <a:rPr lang="fr-FR" smtClean="0"/>
              <a:t>28/03/2024</a:t>
            </a:fld>
            <a:endParaRPr lang="fr-FR"/>
          </a:p>
        </p:txBody>
      </p:sp>
      <p:sp>
        <p:nvSpPr>
          <p:cNvPr id="8" name="Espace réservé du pied de page 7">
            <a:extLst>
              <a:ext uri="{FF2B5EF4-FFF2-40B4-BE49-F238E27FC236}">
                <a16:creationId xmlns:a16="http://schemas.microsoft.com/office/drawing/2014/main" id="{779572A6-9B53-1F5D-2928-BB72461237D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AAAE58E-B88B-C229-5682-2FCC04232494}"/>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320612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5BE2E9-3299-F2E0-4705-8BA5F12787C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A4A6CDF-C950-371E-FBAA-A909B485937B}"/>
              </a:ext>
            </a:extLst>
          </p:cNvPr>
          <p:cNvSpPr>
            <a:spLocks noGrp="1"/>
          </p:cNvSpPr>
          <p:nvPr>
            <p:ph type="dt" sz="half" idx="10"/>
          </p:nvPr>
        </p:nvSpPr>
        <p:spPr/>
        <p:txBody>
          <a:bodyPr/>
          <a:lstStyle/>
          <a:p>
            <a:fld id="{2D98C3B8-51BF-452C-ADDC-E8DA01819D18}" type="datetimeFigureOut">
              <a:rPr lang="fr-FR" smtClean="0"/>
              <a:t>28/03/2024</a:t>
            </a:fld>
            <a:endParaRPr lang="fr-FR"/>
          </a:p>
        </p:txBody>
      </p:sp>
      <p:sp>
        <p:nvSpPr>
          <p:cNvPr id="4" name="Espace réservé du pied de page 3">
            <a:extLst>
              <a:ext uri="{FF2B5EF4-FFF2-40B4-BE49-F238E27FC236}">
                <a16:creationId xmlns:a16="http://schemas.microsoft.com/office/drawing/2014/main" id="{0556A984-81AD-435D-B1D2-12DCE8DC950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95D1142-1B58-800B-4FEF-DFA31C9A759C}"/>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307432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0A7A46-8A65-E33F-23AE-7FC4416C5595}"/>
              </a:ext>
            </a:extLst>
          </p:cNvPr>
          <p:cNvSpPr>
            <a:spLocks noGrp="1"/>
          </p:cNvSpPr>
          <p:nvPr>
            <p:ph type="dt" sz="half" idx="10"/>
          </p:nvPr>
        </p:nvSpPr>
        <p:spPr/>
        <p:txBody>
          <a:bodyPr/>
          <a:lstStyle/>
          <a:p>
            <a:fld id="{2D98C3B8-51BF-452C-ADDC-E8DA01819D18}" type="datetimeFigureOut">
              <a:rPr lang="fr-FR" smtClean="0"/>
              <a:t>28/03/2024</a:t>
            </a:fld>
            <a:endParaRPr lang="fr-FR"/>
          </a:p>
        </p:txBody>
      </p:sp>
      <p:sp>
        <p:nvSpPr>
          <p:cNvPr id="3" name="Espace réservé du pied de page 2">
            <a:extLst>
              <a:ext uri="{FF2B5EF4-FFF2-40B4-BE49-F238E27FC236}">
                <a16:creationId xmlns:a16="http://schemas.microsoft.com/office/drawing/2014/main" id="{AC3A6AF2-13BC-582E-A3A2-EB4546D4E26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09EDDED-34CE-E4F6-9711-96C3286A1E78}"/>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89362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4147F1-5D72-80F5-B908-7E13A25B5E4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8E787BF-521B-1BB0-32C5-38BD86C30D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DB8C90C-6769-C061-D3C8-5471B73602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3832F-EA4F-3792-EF13-AAB9B3A9EDC4}"/>
              </a:ext>
            </a:extLst>
          </p:cNvPr>
          <p:cNvSpPr>
            <a:spLocks noGrp="1"/>
          </p:cNvSpPr>
          <p:nvPr>
            <p:ph type="dt" sz="half" idx="10"/>
          </p:nvPr>
        </p:nvSpPr>
        <p:spPr/>
        <p:txBody>
          <a:bodyPr/>
          <a:lstStyle/>
          <a:p>
            <a:fld id="{2D98C3B8-51BF-452C-ADDC-E8DA01819D18}" type="datetimeFigureOut">
              <a:rPr lang="fr-FR" smtClean="0"/>
              <a:t>28/03/2024</a:t>
            </a:fld>
            <a:endParaRPr lang="fr-FR"/>
          </a:p>
        </p:txBody>
      </p:sp>
      <p:sp>
        <p:nvSpPr>
          <p:cNvPr id="6" name="Espace réservé du pied de page 5">
            <a:extLst>
              <a:ext uri="{FF2B5EF4-FFF2-40B4-BE49-F238E27FC236}">
                <a16:creationId xmlns:a16="http://schemas.microsoft.com/office/drawing/2014/main" id="{22EFB55D-BDBD-0D8D-97D3-6E21ECEEB42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FEC3D73-F813-030C-5052-166B25CF1F7D}"/>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94262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A5225-2695-D5B5-D3D6-A3641AFE3C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A65D19B-1514-8903-2A61-F943EF17EC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BC00491-3D7B-6BE6-EF2E-C8DE2B1DB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D6770A4-899F-5960-7CC8-E283CE6CEFE4}"/>
              </a:ext>
            </a:extLst>
          </p:cNvPr>
          <p:cNvSpPr>
            <a:spLocks noGrp="1"/>
          </p:cNvSpPr>
          <p:nvPr>
            <p:ph type="dt" sz="half" idx="10"/>
          </p:nvPr>
        </p:nvSpPr>
        <p:spPr/>
        <p:txBody>
          <a:bodyPr/>
          <a:lstStyle/>
          <a:p>
            <a:fld id="{2D98C3B8-51BF-452C-ADDC-E8DA01819D18}" type="datetimeFigureOut">
              <a:rPr lang="fr-FR" smtClean="0"/>
              <a:t>28/03/2024</a:t>
            </a:fld>
            <a:endParaRPr lang="fr-FR"/>
          </a:p>
        </p:txBody>
      </p:sp>
      <p:sp>
        <p:nvSpPr>
          <p:cNvPr id="6" name="Espace réservé du pied de page 5">
            <a:extLst>
              <a:ext uri="{FF2B5EF4-FFF2-40B4-BE49-F238E27FC236}">
                <a16:creationId xmlns:a16="http://schemas.microsoft.com/office/drawing/2014/main" id="{5F053A5D-018C-194F-66BE-E1CFA0469E0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CDDF0BD-13BD-8300-A9DC-546BE6842F16}"/>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232749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B121F4B-A70D-7806-741C-FD673204AF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26CB408-01CF-1354-8BA7-F289AF1A8E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ED7E5C2-A440-D747-7DE6-7CE78FE89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8C3B8-51BF-452C-ADDC-E8DA01819D18}" type="datetimeFigureOut">
              <a:rPr lang="fr-FR" smtClean="0"/>
              <a:t>28/03/2024</a:t>
            </a:fld>
            <a:endParaRPr lang="fr-FR"/>
          </a:p>
        </p:txBody>
      </p:sp>
      <p:sp>
        <p:nvSpPr>
          <p:cNvPr id="5" name="Espace réservé du pied de page 4">
            <a:extLst>
              <a:ext uri="{FF2B5EF4-FFF2-40B4-BE49-F238E27FC236}">
                <a16:creationId xmlns:a16="http://schemas.microsoft.com/office/drawing/2014/main" id="{AFD13B49-11DF-BE40-4D0B-289258DB2C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4F9CFC6-B52A-B87F-3566-F4CA922A15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25046-6287-4FE7-9D69-91DC2E984E11}" type="slidenum">
              <a:rPr lang="fr-FR" smtClean="0"/>
              <a:t>‹N°›</a:t>
            </a:fld>
            <a:endParaRPr lang="fr-FR"/>
          </a:p>
        </p:txBody>
      </p:sp>
    </p:spTree>
    <p:extLst>
      <p:ext uri="{BB962C8B-B14F-4D97-AF65-F5344CB8AC3E}">
        <p14:creationId xmlns:p14="http://schemas.microsoft.com/office/powerpoint/2010/main" val="2314988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pic>
        <p:nvPicPr>
          <p:cNvPr id="4" name="Image 3" descr="Une image contenant Graphique, logo, symbole, Police&#10;&#10;Description générée automatiquement">
            <a:extLst>
              <a:ext uri="{FF2B5EF4-FFF2-40B4-BE49-F238E27FC236}">
                <a16:creationId xmlns:a16="http://schemas.microsoft.com/office/drawing/2014/main" id="{015F38C3-50EB-639E-61EC-8EA50B6F2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134" y="752585"/>
            <a:ext cx="1451729" cy="957282"/>
          </a:xfrm>
          <a:prstGeom prst="rect">
            <a:avLst/>
          </a:prstGeom>
        </p:spPr>
      </p:pic>
      <p:pic>
        <p:nvPicPr>
          <p:cNvPr id="5" name="Graphique 4">
            <a:extLst>
              <a:ext uri="{FF2B5EF4-FFF2-40B4-BE49-F238E27FC236}">
                <a16:creationId xmlns:a16="http://schemas.microsoft.com/office/drawing/2014/main" id="{558E7B34-3050-0351-ECBD-93B971B94F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5775" y="-355547"/>
            <a:ext cx="5891040" cy="7569093"/>
          </a:xfrm>
          <a:prstGeom prst="rect">
            <a:avLst/>
          </a:prstGeom>
        </p:spPr>
      </p:pic>
      <p:sp>
        <p:nvSpPr>
          <p:cNvPr id="7" name="Forme libre : forme 6">
            <a:extLst>
              <a:ext uri="{FF2B5EF4-FFF2-40B4-BE49-F238E27FC236}">
                <a16:creationId xmlns:a16="http://schemas.microsoft.com/office/drawing/2014/main" id="{29A512D4-0A81-0C4F-D578-D6C8E5B8398D}"/>
              </a:ext>
            </a:extLst>
          </p:cNvPr>
          <p:cNvSpPr/>
          <p:nvPr/>
        </p:nvSpPr>
        <p:spPr>
          <a:xfrm>
            <a:off x="8232640" y="6252428"/>
            <a:ext cx="3620654" cy="9236"/>
          </a:xfrm>
          <a:custGeom>
            <a:avLst/>
            <a:gdLst>
              <a:gd name="connsiteX0" fmla="*/ 0 w 3620654"/>
              <a:gd name="connsiteY0" fmla="*/ 0 h 9236"/>
              <a:gd name="connsiteX1" fmla="*/ 3620655 w 3620654"/>
              <a:gd name="connsiteY1" fmla="*/ 0 h 9236"/>
            </a:gdLst>
            <a:ahLst/>
            <a:cxnLst>
              <a:cxn ang="0">
                <a:pos x="connsiteX0" y="connsiteY0"/>
              </a:cxn>
              <a:cxn ang="0">
                <a:pos x="connsiteX1" y="connsiteY1"/>
              </a:cxn>
            </a:cxnLst>
            <a:rect l="l" t="t" r="r" b="b"/>
            <a:pathLst>
              <a:path w="3620654" h="9236">
                <a:moveTo>
                  <a:pt x="0" y="0"/>
                </a:moveTo>
                <a:lnTo>
                  <a:pt x="3620655" y="0"/>
                </a:lnTo>
              </a:path>
            </a:pathLst>
          </a:custGeom>
          <a:ln w="18473" cap="flat">
            <a:solidFill>
              <a:srgbClr val="FFFFFF"/>
            </a:solidFill>
            <a:prstDash val="solid"/>
            <a:miter/>
          </a:ln>
        </p:spPr>
        <p:txBody>
          <a:bodyPr rtlCol="0" anchor="ctr"/>
          <a:lstStyle/>
          <a:p>
            <a:endParaRPr lang="fr-FR"/>
          </a:p>
        </p:txBody>
      </p:sp>
      <p:sp>
        <p:nvSpPr>
          <p:cNvPr id="9" name="Forme libre : forme 8">
            <a:extLst>
              <a:ext uri="{FF2B5EF4-FFF2-40B4-BE49-F238E27FC236}">
                <a16:creationId xmlns:a16="http://schemas.microsoft.com/office/drawing/2014/main" id="{855DA5CE-19C5-4447-4ABF-97D2B45AA9A5}"/>
              </a:ext>
            </a:extLst>
          </p:cNvPr>
          <p:cNvSpPr/>
          <p:nvPr/>
        </p:nvSpPr>
        <p:spPr>
          <a:xfrm>
            <a:off x="338544" y="6233110"/>
            <a:ext cx="3620654" cy="9236"/>
          </a:xfrm>
          <a:custGeom>
            <a:avLst/>
            <a:gdLst>
              <a:gd name="connsiteX0" fmla="*/ 0 w 3620654"/>
              <a:gd name="connsiteY0" fmla="*/ 0 h 9236"/>
              <a:gd name="connsiteX1" fmla="*/ 3620655 w 3620654"/>
              <a:gd name="connsiteY1" fmla="*/ 0 h 9236"/>
            </a:gdLst>
            <a:ahLst/>
            <a:cxnLst>
              <a:cxn ang="0">
                <a:pos x="connsiteX0" y="connsiteY0"/>
              </a:cxn>
              <a:cxn ang="0">
                <a:pos x="connsiteX1" y="connsiteY1"/>
              </a:cxn>
            </a:cxnLst>
            <a:rect l="l" t="t" r="r" b="b"/>
            <a:pathLst>
              <a:path w="3620654" h="9236">
                <a:moveTo>
                  <a:pt x="0" y="0"/>
                </a:moveTo>
                <a:lnTo>
                  <a:pt x="3620655" y="0"/>
                </a:lnTo>
              </a:path>
            </a:pathLst>
          </a:custGeom>
          <a:ln w="18473" cap="flat">
            <a:solidFill>
              <a:srgbClr val="FFFFFF"/>
            </a:solidFill>
            <a:prstDash val="solid"/>
            <a:miter/>
          </a:ln>
        </p:spPr>
        <p:txBody>
          <a:bodyPr rtlCol="0" anchor="ctr"/>
          <a:lstStyle/>
          <a:p>
            <a:endParaRPr lang="fr-FR"/>
          </a:p>
        </p:txBody>
      </p:sp>
      <p:sp>
        <p:nvSpPr>
          <p:cNvPr id="2" name="Rectangle : coins arrondis 1">
            <a:extLst>
              <a:ext uri="{FF2B5EF4-FFF2-40B4-BE49-F238E27FC236}">
                <a16:creationId xmlns:a16="http://schemas.microsoft.com/office/drawing/2014/main" id="{85A39D26-89F2-6215-D302-CEA5CE58F85D}"/>
              </a:ext>
            </a:extLst>
          </p:cNvPr>
          <p:cNvSpPr/>
          <p:nvPr/>
        </p:nvSpPr>
        <p:spPr>
          <a:xfrm>
            <a:off x="4095266" y="5923231"/>
            <a:ext cx="4001471" cy="6197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1A3E71"/>
                </a:solidFill>
                <a:latin typeface="Parka Black" panose="02000503040000020004" pitchFamily="2" charset="0"/>
              </a:rPr>
              <a:t>25 Mars 2024</a:t>
            </a:r>
          </a:p>
        </p:txBody>
      </p:sp>
      <p:sp>
        <p:nvSpPr>
          <p:cNvPr id="3" name="Rectangle 2">
            <a:extLst>
              <a:ext uri="{FF2B5EF4-FFF2-40B4-BE49-F238E27FC236}">
                <a16:creationId xmlns:a16="http://schemas.microsoft.com/office/drawing/2014/main" id="{DC128BBB-7BEA-D1B8-27CA-11638091C9CD}"/>
              </a:ext>
            </a:extLst>
          </p:cNvPr>
          <p:cNvSpPr/>
          <p:nvPr/>
        </p:nvSpPr>
        <p:spPr>
          <a:xfrm>
            <a:off x="3824132" y="2262616"/>
            <a:ext cx="7227300" cy="923330"/>
          </a:xfrm>
          <a:prstGeom prst="rect">
            <a:avLst/>
          </a:prstGeom>
          <a:noFill/>
          <a:ln>
            <a:noFill/>
          </a:ln>
        </p:spPr>
        <p:txBody>
          <a:bodyPr wrap="none" lIns="91440" tIns="45720" rIns="91440" bIns="45720">
            <a:spAutoFit/>
          </a:bodyPr>
          <a:lstStyle/>
          <a:p>
            <a:pPr algn="ctr"/>
            <a:r>
              <a:rPr lang="fr-FR" sz="5400" b="1" spc="50" dirty="0">
                <a:ln w="9525" cmpd="sng">
                  <a:solidFill>
                    <a:schemeClr val="accent1"/>
                  </a:solidFill>
                  <a:prstDash val="solid"/>
                </a:ln>
                <a:solidFill>
                  <a:schemeClr val="bg1"/>
                </a:solidFill>
                <a:effectLst>
                  <a:glow rad="38100">
                    <a:schemeClr val="accent1">
                      <a:alpha val="40000"/>
                    </a:schemeClr>
                  </a:glow>
                </a:effectLst>
              </a:rPr>
              <a:t>ARBITRAGE PARA HAND</a:t>
            </a:r>
            <a:endParaRPr lang="fr-FR" sz="5400" b="1" cap="none" spc="50" dirty="0">
              <a:ln w="9525" cmpd="sng">
                <a:solidFill>
                  <a:schemeClr val="accent1"/>
                </a:solidFill>
                <a:prstDash val="solid"/>
              </a:ln>
              <a:solidFill>
                <a:schemeClr val="bg1"/>
              </a:solidFill>
              <a:effectLst>
                <a:glow rad="38100">
                  <a:schemeClr val="accent1">
                    <a:alpha val="40000"/>
                  </a:schemeClr>
                </a:glow>
              </a:effectLst>
            </a:endParaRPr>
          </a:p>
        </p:txBody>
      </p:sp>
      <p:sp>
        <p:nvSpPr>
          <p:cNvPr id="8" name="Rectangle 7">
            <a:extLst>
              <a:ext uri="{FF2B5EF4-FFF2-40B4-BE49-F238E27FC236}">
                <a16:creationId xmlns:a16="http://schemas.microsoft.com/office/drawing/2014/main" id="{312E6E22-4D78-0148-9CB5-ADF8EA9C7BCB}"/>
              </a:ext>
            </a:extLst>
          </p:cNvPr>
          <p:cNvSpPr/>
          <p:nvPr/>
        </p:nvSpPr>
        <p:spPr>
          <a:xfrm>
            <a:off x="6931185" y="3096405"/>
            <a:ext cx="1284326" cy="769441"/>
          </a:xfrm>
          <a:prstGeom prst="rect">
            <a:avLst/>
          </a:prstGeom>
          <a:noFill/>
          <a:ln>
            <a:noFill/>
          </a:ln>
        </p:spPr>
        <p:txBody>
          <a:bodyPr wrap="none" lIns="91440" tIns="45720" rIns="91440" bIns="45720">
            <a:spAutoFit/>
          </a:bodyPr>
          <a:lstStyle/>
          <a:p>
            <a:pPr algn="ctr"/>
            <a:r>
              <a:rPr lang="fr-FR" sz="4400" b="1" spc="50" dirty="0">
                <a:ln w="9525" cmpd="sng">
                  <a:solidFill>
                    <a:schemeClr val="accent1"/>
                  </a:solidFill>
                  <a:prstDash val="solid"/>
                </a:ln>
                <a:solidFill>
                  <a:schemeClr val="bg1"/>
                </a:solidFill>
                <a:effectLst>
                  <a:glow rad="38100">
                    <a:schemeClr val="accent1">
                      <a:alpha val="40000"/>
                    </a:schemeClr>
                  </a:glow>
                </a:effectLst>
              </a:rPr>
              <a:t>HF-4</a:t>
            </a:r>
          </a:p>
        </p:txBody>
      </p:sp>
    </p:spTree>
    <p:extLst>
      <p:ext uri="{BB962C8B-B14F-4D97-AF65-F5344CB8AC3E}">
        <p14:creationId xmlns:p14="http://schemas.microsoft.com/office/powerpoint/2010/main" val="3711930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7EC3DC4-E7DE-F06F-F9C4-3109CF672761}"/>
              </a:ext>
            </a:extLst>
          </p:cNvPr>
          <p:cNvSpPr txBox="1"/>
          <p:nvPr/>
        </p:nvSpPr>
        <p:spPr>
          <a:xfrm>
            <a:off x="11550148" y="6414929"/>
            <a:ext cx="730425" cy="319611"/>
          </a:xfrm>
          <a:prstGeom prst="rect">
            <a:avLst/>
          </a:prstGeom>
          <a:noFill/>
        </p:spPr>
        <p:txBody>
          <a:bodyPr wrap="square">
            <a:spAutoFit/>
          </a:bodyPr>
          <a:lstStyle/>
          <a:p>
            <a:pPr algn="ctr"/>
            <a:r>
              <a:rPr lang="fr-FR" sz="1400" b="1">
                <a:solidFill>
                  <a:srgbClr val="1A3E71"/>
                </a:solidFill>
                <a:latin typeface="Parka Regular" panose="02000503040000020004" pitchFamily="2" charset="0"/>
              </a:rPr>
              <a:t>2</a:t>
            </a:r>
          </a:p>
        </p:txBody>
      </p:sp>
      <p:pic>
        <p:nvPicPr>
          <p:cNvPr id="7" name="Image 6" descr="Une image contenant Graphique, logo, symbole, Police&#10;&#10;Description générée automatiquement">
            <a:extLst>
              <a:ext uri="{FF2B5EF4-FFF2-40B4-BE49-F238E27FC236}">
                <a16:creationId xmlns:a16="http://schemas.microsoft.com/office/drawing/2014/main" id="{4ADAD2E1-2765-47FD-B91D-FD72A239C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16" y="415685"/>
            <a:ext cx="1451729" cy="957282"/>
          </a:xfrm>
          <a:prstGeom prst="rect">
            <a:avLst/>
          </a:prstGeom>
        </p:spPr>
      </p:pic>
      <p:sp>
        <p:nvSpPr>
          <p:cNvPr id="8" name="ZoneTexte 7">
            <a:extLst>
              <a:ext uri="{FF2B5EF4-FFF2-40B4-BE49-F238E27FC236}">
                <a16:creationId xmlns:a16="http://schemas.microsoft.com/office/drawing/2014/main" id="{46D7ABA8-A0ED-42BA-A368-75D0021F99ED}"/>
              </a:ext>
            </a:extLst>
          </p:cNvPr>
          <p:cNvSpPr txBox="1"/>
          <p:nvPr/>
        </p:nvSpPr>
        <p:spPr>
          <a:xfrm>
            <a:off x="2451887" y="415685"/>
            <a:ext cx="7708738" cy="707886"/>
          </a:xfrm>
          <a:prstGeom prst="rect">
            <a:avLst/>
          </a:prstGeom>
          <a:noFill/>
          <a:ln>
            <a:solidFill>
              <a:schemeClr val="bg1"/>
            </a:solidFill>
          </a:ln>
        </p:spPr>
        <p:txBody>
          <a:bodyPr wrap="square">
            <a:spAutoFit/>
          </a:bodyPr>
          <a:lstStyle/>
          <a:p>
            <a:pPr algn="ctr"/>
            <a:r>
              <a:rPr lang="fr-FR" sz="4000" b="1" dirty="0">
                <a:solidFill>
                  <a:schemeClr val="tx2">
                    <a:lumMod val="20000"/>
                    <a:lumOff val="80000"/>
                  </a:schemeClr>
                </a:solidFill>
              </a:rPr>
              <a:t>HF- 4 (classification / points) </a:t>
            </a:r>
          </a:p>
        </p:txBody>
      </p:sp>
      <p:pic>
        <p:nvPicPr>
          <p:cNvPr id="16" name="Graphique 15">
            <a:extLst>
              <a:ext uri="{FF2B5EF4-FFF2-40B4-BE49-F238E27FC236}">
                <a16:creationId xmlns:a16="http://schemas.microsoft.com/office/drawing/2014/main" id="{6F6EDEEC-FD57-C7E8-4DF3-3B5D214D3C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8048" y="-506689"/>
            <a:ext cx="5891040" cy="7569093"/>
          </a:xfrm>
          <a:prstGeom prst="rect">
            <a:avLst/>
          </a:prstGeom>
        </p:spPr>
      </p:pic>
      <p:sp>
        <p:nvSpPr>
          <p:cNvPr id="6" name="ZoneTexte 5">
            <a:extLst>
              <a:ext uri="{FF2B5EF4-FFF2-40B4-BE49-F238E27FC236}">
                <a16:creationId xmlns:a16="http://schemas.microsoft.com/office/drawing/2014/main" id="{1528A0C0-207A-65CA-D5D7-01B4CE3E582B}"/>
              </a:ext>
            </a:extLst>
          </p:cNvPr>
          <p:cNvSpPr txBox="1"/>
          <p:nvPr/>
        </p:nvSpPr>
        <p:spPr>
          <a:xfrm>
            <a:off x="11725275" y="6535035"/>
            <a:ext cx="456670" cy="319611"/>
          </a:xfrm>
          <a:prstGeom prst="rect">
            <a:avLst/>
          </a:prstGeom>
          <a:noFill/>
        </p:spPr>
        <p:txBody>
          <a:bodyPr wrap="square" lIns="91440" tIns="45720" rIns="91440" bIns="45720" anchor="t">
            <a:spAutoFit/>
          </a:bodyPr>
          <a:lstStyle/>
          <a:p>
            <a:pPr algn="ctr"/>
            <a:r>
              <a:rPr lang="fr-FR" sz="1400" b="1" dirty="0">
                <a:solidFill>
                  <a:srgbClr val="FFFFFF"/>
                </a:solidFill>
                <a:latin typeface="Parka Regular"/>
              </a:rPr>
              <a:t>7</a:t>
            </a:r>
            <a:endParaRPr lang="fr-FR" sz="1400" b="1" dirty="0">
              <a:solidFill>
                <a:srgbClr val="FFFFFF"/>
              </a:solidFill>
              <a:latin typeface="Parka Regular" panose="02000503040000020004" pitchFamily="2" charset="0"/>
            </a:endParaRPr>
          </a:p>
        </p:txBody>
      </p:sp>
      <p:sp>
        <p:nvSpPr>
          <p:cNvPr id="10" name="Rectangle 9">
            <a:extLst>
              <a:ext uri="{FF2B5EF4-FFF2-40B4-BE49-F238E27FC236}">
                <a16:creationId xmlns:a16="http://schemas.microsoft.com/office/drawing/2014/main" id="{14CF9DF8-02B8-9249-A2E1-428B866ADBC0}"/>
              </a:ext>
            </a:extLst>
          </p:cNvPr>
          <p:cNvSpPr/>
          <p:nvPr/>
        </p:nvSpPr>
        <p:spPr>
          <a:xfrm>
            <a:off x="2365251" y="2432990"/>
            <a:ext cx="3312368" cy="32363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Sourire 10">
            <a:extLst>
              <a:ext uri="{FF2B5EF4-FFF2-40B4-BE49-F238E27FC236}">
                <a16:creationId xmlns:a16="http://schemas.microsoft.com/office/drawing/2014/main" id="{46B1EEF8-EF94-AC46-A19B-CD0B7C52FA16}"/>
              </a:ext>
            </a:extLst>
          </p:cNvPr>
          <p:cNvSpPr/>
          <p:nvPr/>
        </p:nvSpPr>
        <p:spPr>
          <a:xfrm>
            <a:off x="2673700" y="3064784"/>
            <a:ext cx="504730" cy="488199"/>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Sourire 11">
            <a:extLst>
              <a:ext uri="{FF2B5EF4-FFF2-40B4-BE49-F238E27FC236}">
                <a16:creationId xmlns:a16="http://schemas.microsoft.com/office/drawing/2014/main" id="{66E2BD79-694C-0C41-82F6-F4A1F683C864}"/>
              </a:ext>
            </a:extLst>
          </p:cNvPr>
          <p:cNvSpPr/>
          <p:nvPr/>
        </p:nvSpPr>
        <p:spPr>
          <a:xfrm>
            <a:off x="3773896" y="2995790"/>
            <a:ext cx="498096" cy="481653"/>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Sourire 12">
            <a:extLst>
              <a:ext uri="{FF2B5EF4-FFF2-40B4-BE49-F238E27FC236}">
                <a16:creationId xmlns:a16="http://schemas.microsoft.com/office/drawing/2014/main" id="{EF39791D-310D-4F4F-8736-304C0C108971}"/>
              </a:ext>
            </a:extLst>
          </p:cNvPr>
          <p:cNvSpPr/>
          <p:nvPr/>
        </p:nvSpPr>
        <p:spPr>
          <a:xfrm>
            <a:off x="4815938" y="3064784"/>
            <a:ext cx="504730" cy="488199"/>
          </a:xfrm>
          <a:prstGeom prst="smileyFace">
            <a:avLst/>
          </a:prstGeom>
          <a:solidFill>
            <a:srgbClr val="FD8E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Sourire 14">
            <a:extLst>
              <a:ext uri="{FF2B5EF4-FFF2-40B4-BE49-F238E27FC236}">
                <a16:creationId xmlns:a16="http://schemas.microsoft.com/office/drawing/2014/main" id="{86F0C24B-C427-314A-9A4E-0B2972B06F22}"/>
              </a:ext>
            </a:extLst>
          </p:cNvPr>
          <p:cNvSpPr/>
          <p:nvPr/>
        </p:nvSpPr>
        <p:spPr>
          <a:xfrm>
            <a:off x="3752875" y="4929108"/>
            <a:ext cx="519117" cy="485359"/>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Sourire 20">
            <a:extLst>
              <a:ext uri="{FF2B5EF4-FFF2-40B4-BE49-F238E27FC236}">
                <a16:creationId xmlns:a16="http://schemas.microsoft.com/office/drawing/2014/main" id="{8EED7651-374F-6840-B1AD-C2D97C6CBFB5}"/>
              </a:ext>
            </a:extLst>
          </p:cNvPr>
          <p:cNvSpPr/>
          <p:nvPr/>
        </p:nvSpPr>
        <p:spPr>
          <a:xfrm>
            <a:off x="1025779" y="3411714"/>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Sourire 21">
            <a:extLst>
              <a:ext uri="{FF2B5EF4-FFF2-40B4-BE49-F238E27FC236}">
                <a16:creationId xmlns:a16="http://schemas.microsoft.com/office/drawing/2014/main" id="{402646A4-0E94-7742-A931-A505B9F9450F}"/>
              </a:ext>
            </a:extLst>
          </p:cNvPr>
          <p:cNvSpPr/>
          <p:nvPr/>
        </p:nvSpPr>
        <p:spPr>
          <a:xfrm>
            <a:off x="1488279" y="3411714"/>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Sourire 22">
            <a:extLst>
              <a:ext uri="{FF2B5EF4-FFF2-40B4-BE49-F238E27FC236}">
                <a16:creationId xmlns:a16="http://schemas.microsoft.com/office/drawing/2014/main" id="{371B8C4E-F5B2-D745-960D-79B910DB5397}"/>
              </a:ext>
            </a:extLst>
          </p:cNvPr>
          <p:cNvSpPr/>
          <p:nvPr/>
        </p:nvSpPr>
        <p:spPr>
          <a:xfrm>
            <a:off x="1919536" y="3432881"/>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Sourire 23">
            <a:extLst>
              <a:ext uri="{FF2B5EF4-FFF2-40B4-BE49-F238E27FC236}">
                <a16:creationId xmlns:a16="http://schemas.microsoft.com/office/drawing/2014/main" id="{F5F3081C-1D8D-EE4B-B6C5-06E82A1A53E7}"/>
              </a:ext>
            </a:extLst>
          </p:cNvPr>
          <p:cNvSpPr/>
          <p:nvPr/>
        </p:nvSpPr>
        <p:spPr>
          <a:xfrm>
            <a:off x="1916884" y="3839881"/>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Sourire 24">
            <a:extLst>
              <a:ext uri="{FF2B5EF4-FFF2-40B4-BE49-F238E27FC236}">
                <a16:creationId xmlns:a16="http://schemas.microsoft.com/office/drawing/2014/main" id="{1D8A3802-F00F-0248-AB17-3F565A8207F7}"/>
              </a:ext>
            </a:extLst>
          </p:cNvPr>
          <p:cNvSpPr/>
          <p:nvPr/>
        </p:nvSpPr>
        <p:spPr>
          <a:xfrm>
            <a:off x="1025779" y="3819847"/>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Rectangle avec coin arrondi du même côté 38">
            <a:extLst>
              <a:ext uri="{FF2B5EF4-FFF2-40B4-BE49-F238E27FC236}">
                <a16:creationId xmlns:a16="http://schemas.microsoft.com/office/drawing/2014/main" id="{168A62F6-7E54-404E-8FA7-9AE9600F9960}"/>
              </a:ext>
            </a:extLst>
          </p:cNvPr>
          <p:cNvSpPr/>
          <p:nvPr/>
        </p:nvSpPr>
        <p:spPr>
          <a:xfrm>
            <a:off x="2716290" y="4239527"/>
            <a:ext cx="2592288" cy="1432034"/>
          </a:xfrm>
          <a:prstGeom prst="round2SameRect">
            <a:avLst>
              <a:gd name="adj1" fmla="val 5000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7" name="Rectangle 46">
            <a:extLst>
              <a:ext uri="{FF2B5EF4-FFF2-40B4-BE49-F238E27FC236}">
                <a16:creationId xmlns:a16="http://schemas.microsoft.com/office/drawing/2014/main" id="{AACFA723-AC03-3845-A30F-3076A22E7F92}"/>
              </a:ext>
            </a:extLst>
          </p:cNvPr>
          <p:cNvSpPr/>
          <p:nvPr/>
        </p:nvSpPr>
        <p:spPr>
          <a:xfrm>
            <a:off x="4806117" y="2964902"/>
            <a:ext cx="205553" cy="18909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9" name="Rectangle 48">
            <a:extLst>
              <a:ext uri="{FF2B5EF4-FFF2-40B4-BE49-F238E27FC236}">
                <a16:creationId xmlns:a16="http://schemas.microsoft.com/office/drawing/2014/main" id="{1184A588-6445-1347-99EE-45C0F33DF622}"/>
              </a:ext>
            </a:extLst>
          </p:cNvPr>
          <p:cNvSpPr/>
          <p:nvPr/>
        </p:nvSpPr>
        <p:spPr>
          <a:xfrm>
            <a:off x="3722376" y="2912818"/>
            <a:ext cx="205553" cy="18909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0" name="Rectangle 49">
            <a:extLst>
              <a:ext uri="{FF2B5EF4-FFF2-40B4-BE49-F238E27FC236}">
                <a16:creationId xmlns:a16="http://schemas.microsoft.com/office/drawing/2014/main" id="{A2786513-62E6-E049-A2AB-686C4FA356D5}"/>
              </a:ext>
            </a:extLst>
          </p:cNvPr>
          <p:cNvSpPr/>
          <p:nvPr/>
        </p:nvSpPr>
        <p:spPr>
          <a:xfrm>
            <a:off x="2668268" y="2982538"/>
            <a:ext cx="205553" cy="18909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Rectangle 50">
            <a:extLst>
              <a:ext uri="{FF2B5EF4-FFF2-40B4-BE49-F238E27FC236}">
                <a16:creationId xmlns:a16="http://schemas.microsoft.com/office/drawing/2014/main" id="{846E905F-D0AA-9943-81F9-DBD4EE846343}"/>
              </a:ext>
            </a:extLst>
          </p:cNvPr>
          <p:cNvSpPr/>
          <p:nvPr/>
        </p:nvSpPr>
        <p:spPr>
          <a:xfrm>
            <a:off x="3702992" y="4832373"/>
            <a:ext cx="205553" cy="189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0" name="Sourire 69">
            <a:extLst>
              <a:ext uri="{FF2B5EF4-FFF2-40B4-BE49-F238E27FC236}">
                <a16:creationId xmlns:a16="http://schemas.microsoft.com/office/drawing/2014/main" id="{518098AA-5E7B-3D46-A186-BC270083902C}"/>
              </a:ext>
            </a:extLst>
          </p:cNvPr>
          <p:cNvSpPr/>
          <p:nvPr/>
        </p:nvSpPr>
        <p:spPr>
          <a:xfrm>
            <a:off x="276707" y="1713272"/>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1" name="Sourire 70">
            <a:extLst>
              <a:ext uri="{FF2B5EF4-FFF2-40B4-BE49-F238E27FC236}">
                <a16:creationId xmlns:a16="http://schemas.microsoft.com/office/drawing/2014/main" id="{5AF59230-8268-F14C-A854-A4199A7A49BA}"/>
              </a:ext>
            </a:extLst>
          </p:cNvPr>
          <p:cNvSpPr/>
          <p:nvPr/>
        </p:nvSpPr>
        <p:spPr>
          <a:xfrm>
            <a:off x="271722" y="2104308"/>
            <a:ext cx="288032" cy="288032"/>
          </a:xfrm>
          <a:prstGeom prst="smileyFace">
            <a:avLst/>
          </a:prstGeom>
          <a:solidFill>
            <a:srgbClr val="EF8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ZoneTexte 3">
            <a:extLst>
              <a:ext uri="{FF2B5EF4-FFF2-40B4-BE49-F238E27FC236}">
                <a16:creationId xmlns:a16="http://schemas.microsoft.com/office/drawing/2014/main" id="{DC463C8B-6506-FB41-AD98-0E8ECEA50071}"/>
              </a:ext>
            </a:extLst>
          </p:cNvPr>
          <p:cNvSpPr txBox="1"/>
          <p:nvPr/>
        </p:nvSpPr>
        <p:spPr>
          <a:xfrm>
            <a:off x="710620" y="1667969"/>
            <a:ext cx="813806" cy="369332"/>
          </a:xfrm>
          <a:prstGeom prst="rect">
            <a:avLst/>
          </a:prstGeom>
          <a:noFill/>
        </p:spPr>
        <p:txBody>
          <a:bodyPr wrap="square" rtlCol="0">
            <a:spAutoFit/>
          </a:bodyPr>
          <a:lstStyle/>
          <a:p>
            <a:r>
              <a:rPr lang="fr-FR" dirty="0">
                <a:solidFill>
                  <a:srgbClr val="FFFF00"/>
                </a:solidFill>
              </a:rPr>
              <a:t>Joueur</a:t>
            </a:r>
          </a:p>
        </p:txBody>
      </p:sp>
      <p:sp>
        <p:nvSpPr>
          <p:cNvPr id="72" name="ZoneTexte 71">
            <a:extLst>
              <a:ext uri="{FF2B5EF4-FFF2-40B4-BE49-F238E27FC236}">
                <a16:creationId xmlns:a16="http://schemas.microsoft.com/office/drawing/2014/main" id="{86B990BD-E775-AC4B-8EAF-F95ACCABCF31}"/>
              </a:ext>
            </a:extLst>
          </p:cNvPr>
          <p:cNvSpPr txBox="1"/>
          <p:nvPr/>
        </p:nvSpPr>
        <p:spPr>
          <a:xfrm>
            <a:off x="693423" y="2063658"/>
            <a:ext cx="1058673" cy="369332"/>
          </a:xfrm>
          <a:prstGeom prst="rect">
            <a:avLst/>
          </a:prstGeom>
          <a:noFill/>
        </p:spPr>
        <p:txBody>
          <a:bodyPr wrap="square" rtlCol="0">
            <a:spAutoFit/>
          </a:bodyPr>
          <a:lstStyle/>
          <a:p>
            <a:r>
              <a:rPr lang="fr-FR" dirty="0">
                <a:solidFill>
                  <a:srgbClr val="FFFF00"/>
                </a:solidFill>
              </a:rPr>
              <a:t>Joueuse</a:t>
            </a:r>
          </a:p>
        </p:txBody>
      </p:sp>
      <p:sp>
        <p:nvSpPr>
          <p:cNvPr id="73" name="Rectangle 72">
            <a:extLst>
              <a:ext uri="{FF2B5EF4-FFF2-40B4-BE49-F238E27FC236}">
                <a16:creationId xmlns:a16="http://schemas.microsoft.com/office/drawing/2014/main" id="{4F0AC9DF-7301-494A-B26F-256F78D0F02A}"/>
              </a:ext>
            </a:extLst>
          </p:cNvPr>
          <p:cNvSpPr/>
          <p:nvPr/>
        </p:nvSpPr>
        <p:spPr>
          <a:xfrm>
            <a:off x="4640640" y="2911725"/>
            <a:ext cx="815450" cy="7850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4" name="Sourire 73">
            <a:extLst>
              <a:ext uri="{FF2B5EF4-FFF2-40B4-BE49-F238E27FC236}">
                <a16:creationId xmlns:a16="http://schemas.microsoft.com/office/drawing/2014/main" id="{5C0712F8-8134-CD4E-B343-1B31DD259031}"/>
              </a:ext>
            </a:extLst>
          </p:cNvPr>
          <p:cNvSpPr/>
          <p:nvPr/>
        </p:nvSpPr>
        <p:spPr>
          <a:xfrm>
            <a:off x="6657539" y="4626449"/>
            <a:ext cx="519117" cy="485359"/>
          </a:xfrm>
          <a:prstGeom prst="smileyFace">
            <a:avLst/>
          </a:prstGeom>
          <a:solidFill>
            <a:srgbClr val="EF8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5" name="Flèche vers la droite 74">
            <a:extLst>
              <a:ext uri="{FF2B5EF4-FFF2-40B4-BE49-F238E27FC236}">
                <a16:creationId xmlns:a16="http://schemas.microsoft.com/office/drawing/2014/main" id="{313CEFE8-10DD-F74B-9EF8-261A338D57EF}"/>
              </a:ext>
            </a:extLst>
          </p:cNvPr>
          <p:cNvSpPr/>
          <p:nvPr/>
        </p:nvSpPr>
        <p:spPr>
          <a:xfrm>
            <a:off x="5476429" y="3269918"/>
            <a:ext cx="1237115" cy="45719"/>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6" name="ZoneTexte 75">
            <a:extLst>
              <a:ext uri="{FF2B5EF4-FFF2-40B4-BE49-F238E27FC236}">
                <a16:creationId xmlns:a16="http://schemas.microsoft.com/office/drawing/2014/main" id="{6285D67F-1371-214D-9AC5-D05515D1A102}"/>
              </a:ext>
            </a:extLst>
          </p:cNvPr>
          <p:cNvSpPr txBox="1"/>
          <p:nvPr/>
        </p:nvSpPr>
        <p:spPr>
          <a:xfrm>
            <a:off x="5835302" y="3260090"/>
            <a:ext cx="1130133" cy="369332"/>
          </a:xfrm>
          <a:prstGeom prst="rect">
            <a:avLst/>
          </a:prstGeom>
          <a:noFill/>
          <a:ln>
            <a:noFill/>
          </a:ln>
        </p:spPr>
        <p:txBody>
          <a:bodyPr wrap="square" rtlCol="0">
            <a:spAutoFit/>
          </a:bodyPr>
          <a:lstStyle/>
          <a:p>
            <a:r>
              <a:rPr lang="fr-FR" dirty="0">
                <a:solidFill>
                  <a:srgbClr val="FFFFFF"/>
                </a:solidFill>
              </a:rPr>
              <a:t>4 points</a:t>
            </a:r>
          </a:p>
        </p:txBody>
      </p:sp>
      <p:sp>
        <p:nvSpPr>
          <p:cNvPr id="78" name="Rectangle 77">
            <a:extLst>
              <a:ext uri="{FF2B5EF4-FFF2-40B4-BE49-F238E27FC236}">
                <a16:creationId xmlns:a16="http://schemas.microsoft.com/office/drawing/2014/main" id="{4DDE987B-8228-B640-889D-E1204E424AF1}"/>
              </a:ext>
            </a:extLst>
          </p:cNvPr>
          <p:cNvSpPr/>
          <p:nvPr/>
        </p:nvSpPr>
        <p:spPr>
          <a:xfrm>
            <a:off x="6683294" y="4518689"/>
            <a:ext cx="205553" cy="18909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ZoneTexte 13">
            <a:extLst>
              <a:ext uri="{FF2B5EF4-FFF2-40B4-BE49-F238E27FC236}">
                <a16:creationId xmlns:a16="http://schemas.microsoft.com/office/drawing/2014/main" id="{37270544-574F-024D-B0CA-7A1E990C90F7}"/>
              </a:ext>
            </a:extLst>
          </p:cNvPr>
          <p:cNvSpPr txBox="1"/>
          <p:nvPr/>
        </p:nvSpPr>
        <p:spPr>
          <a:xfrm>
            <a:off x="5686382" y="2932202"/>
            <a:ext cx="1940187" cy="369332"/>
          </a:xfrm>
          <a:prstGeom prst="rect">
            <a:avLst/>
          </a:prstGeom>
          <a:noFill/>
        </p:spPr>
        <p:txBody>
          <a:bodyPr wrap="square" rtlCol="0">
            <a:spAutoFit/>
          </a:bodyPr>
          <a:lstStyle/>
          <a:p>
            <a:r>
              <a:rPr lang="fr-FR" dirty="0">
                <a:solidFill>
                  <a:srgbClr val="FFFFFF"/>
                </a:solidFill>
              </a:rPr>
              <a:t>2eme suspensions</a:t>
            </a:r>
          </a:p>
        </p:txBody>
      </p:sp>
      <p:sp>
        <p:nvSpPr>
          <p:cNvPr id="79" name="ZoneTexte 78">
            <a:extLst>
              <a:ext uri="{FF2B5EF4-FFF2-40B4-BE49-F238E27FC236}">
                <a16:creationId xmlns:a16="http://schemas.microsoft.com/office/drawing/2014/main" id="{AF6C4E65-E985-8F49-80E8-C9E6AB4B6B7A}"/>
              </a:ext>
            </a:extLst>
          </p:cNvPr>
          <p:cNvSpPr txBox="1"/>
          <p:nvPr/>
        </p:nvSpPr>
        <p:spPr>
          <a:xfrm>
            <a:off x="7914601" y="2531254"/>
            <a:ext cx="3810674" cy="1477328"/>
          </a:xfrm>
          <a:prstGeom prst="rect">
            <a:avLst/>
          </a:prstGeom>
          <a:noFill/>
          <a:ln>
            <a:noFill/>
          </a:ln>
        </p:spPr>
        <p:txBody>
          <a:bodyPr wrap="square" rtlCol="0">
            <a:spAutoFit/>
          </a:bodyPr>
          <a:lstStyle/>
          <a:p>
            <a:r>
              <a:rPr lang="fr-FR" dirty="0">
                <a:solidFill>
                  <a:srgbClr val="FFFFFF"/>
                </a:solidFill>
              </a:rPr>
              <a:t>Calcul:</a:t>
            </a:r>
          </a:p>
          <a:p>
            <a:r>
              <a:rPr lang="fr-FR" dirty="0">
                <a:solidFill>
                  <a:srgbClr val="FFFFFF"/>
                </a:solidFill>
              </a:rPr>
              <a:t>          16 max</a:t>
            </a:r>
          </a:p>
          <a:p>
            <a:r>
              <a:rPr lang="fr-FR" dirty="0">
                <a:solidFill>
                  <a:srgbClr val="FFFFFF"/>
                </a:solidFill>
              </a:rPr>
              <a:t>        -   4</a:t>
            </a:r>
          </a:p>
          <a:p>
            <a:r>
              <a:rPr lang="fr-FR" dirty="0">
                <a:solidFill>
                  <a:srgbClr val="FFFFFF"/>
                </a:solidFill>
              </a:rPr>
              <a:t>       --------</a:t>
            </a:r>
          </a:p>
          <a:p>
            <a:r>
              <a:rPr lang="fr-FR" dirty="0">
                <a:solidFill>
                  <a:srgbClr val="FFFFFF"/>
                </a:solidFill>
              </a:rPr>
              <a:t>  Max 12 points pendant la suspension</a:t>
            </a:r>
          </a:p>
        </p:txBody>
      </p:sp>
      <p:sp>
        <p:nvSpPr>
          <p:cNvPr id="80" name="Accolade fermante 79">
            <a:extLst>
              <a:ext uri="{FF2B5EF4-FFF2-40B4-BE49-F238E27FC236}">
                <a16:creationId xmlns:a16="http://schemas.microsoft.com/office/drawing/2014/main" id="{D20EFCEA-80C8-0D4C-BF79-E13FC54DDC8B}"/>
              </a:ext>
            </a:extLst>
          </p:cNvPr>
          <p:cNvSpPr/>
          <p:nvPr/>
        </p:nvSpPr>
        <p:spPr>
          <a:xfrm>
            <a:off x="7626569" y="2515064"/>
            <a:ext cx="288032" cy="1475103"/>
          </a:xfrm>
          <a:prstGeom prst="righ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92D050"/>
              </a:solidFill>
            </a:endParaRPr>
          </a:p>
        </p:txBody>
      </p:sp>
      <p:sp>
        <p:nvSpPr>
          <p:cNvPr id="17" name="ZoneTexte 16">
            <a:extLst>
              <a:ext uri="{FF2B5EF4-FFF2-40B4-BE49-F238E27FC236}">
                <a16:creationId xmlns:a16="http://schemas.microsoft.com/office/drawing/2014/main" id="{AFB8CE4F-F4B2-6B48-B228-D0EE39CCE586}"/>
              </a:ext>
            </a:extLst>
          </p:cNvPr>
          <p:cNvSpPr txBox="1"/>
          <p:nvPr/>
        </p:nvSpPr>
        <p:spPr>
          <a:xfrm>
            <a:off x="2365251" y="1516323"/>
            <a:ext cx="4948517" cy="369332"/>
          </a:xfrm>
          <a:prstGeom prst="rect">
            <a:avLst/>
          </a:prstGeom>
          <a:noFill/>
        </p:spPr>
        <p:txBody>
          <a:bodyPr wrap="square" rtlCol="0">
            <a:spAutoFit/>
          </a:bodyPr>
          <a:lstStyle/>
          <a:p>
            <a:r>
              <a:rPr lang="fr-FR" dirty="0">
                <a:solidFill>
                  <a:srgbClr val="FFFFFF"/>
                </a:solidFill>
              </a:rPr>
              <a:t>Disqualification d’une joueuse :</a:t>
            </a:r>
          </a:p>
        </p:txBody>
      </p:sp>
      <p:sp>
        <p:nvSpPr>
          <p:cNvPr id="37" name="Flèche vers la gauche 36">
            <a:extLst>
              <a:ext uri="{FF2B5EF4-FFF2-40B4-BE49-F238E27FC236}">
                <a16:creationId xmlns:a16="http://schemas.microsoft.com/office/drawing/2014/main" id="{D664D5DC-9450-7844-8F05-225A7F0ABAE8}"/>
              </a:ext>
            </a:extLst>
          </p:cNvPr>
          <p:cNvSpPr/>
          <p:nvPr/>
        </p:nvSpPr>
        <p:spPr>
          <a:xfrm rot="1562421">
            <a:off x="4862141" y="4269935"/>
            <a:ext cx="1867736" cy="102333"/>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vers la gauche 37">
            <a:extLst>
              <a:ext uri="{FF2B5EF4-FFF2-40B4-BE49-F238E27FC236}">
                <a16:creationId xmlns:a16="http://schemas.microsoft.com/office/drawing/2014/main" id="{67ACBA76-CD9A-9048-8570-FC26B74F240E}"/>
              </a:ext>
            </a:extLst>
          </p:cNvPr>
          <p:cNvSpPr/>
          <p:nvPr/>
        </p:nvSpPr>
        <p:spPr>
          <a:xfrm rot="19276033">
            <a:off x="1954488" y="4050582"/>
            <a:ext cx="2061399" cy="11489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62883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7EC3DC4-E7DE-F06F-F9C4-3109CF672761}"/>
              </a:ext>
            </a:extLst>
          </p:cNvPr>
          <p:cNvSpPr txBox="1"/>
          <p:nvPr/>
        </p:nvSpPr>
        <p:spPr>
          <a:xfrm>
            <a:off x="11550148" y="6414929"/>
            <a:ext cx="730425" cy="319611"/>
          </a:xfrm>
          <a:prstGeom prst="rect">
            <a:avLst/>
          </a:prstGeom>
          <a:noFill/>
        </p:spPr>
        <p:txBody>
          <a:bodyPr wrap="square">
            <a:spAutoFit/>
          </a:bodyPr>
          <a:lstStyle/>
          <a:p>
            <a:pPr algn="ctr"/>
            <a:r>
              <a:rPr lang="fr-FR" sz="1400" b="1">
                <a:solidFill>
                  <a:srgbClr val="1A3E71"/>
                </a:solidFill>
                <a:latin typeface="Parka Regular" panose="02000503040000020004" pitchFamily="2" charset="0"/>
              </a:rPr>
              <a:t>2</a:t>
            </a:r>
          </a:p>
        </p:txBody>
      </p:sp>
      <p:pic>
        <p:nvPicPr>
          <p:cNvPr id="7" name="Image 6" descr="Une image contenant Graphique, logo, symbole, Police&#10;&#10;Description générée automatiquement">
            <a:extLst>
              <a:ext uri="{FF2B5EF4-FFF2-40B4-BE49-F238E27FC236}">
                <a16:creationId xmlns:a16="http://schemas.microsoft.com/office/drawing/2014/main" id="{4ADAD2E1-2765-47FD-B91D-FD72A239C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16" y="415685"/>
            <a:ext cx="1451729" cy="957282"/>
          </a:xfrm>
          <a:prstGeom prst="rect">
            <a:avLst/>
          </a:prstGeom>
        </p:spPr>
      </p:pic>
      <p:sp>
        <p:nvSpPr>
          <p:cNvPr id="8" name="ZoneTexte 7">
            <a:extLst>
              <a:ext uri="{FF2B5EF4-FFF2-40B4-BE49-F238E27FC236}">
                <a16:creationId xmlns:a16="http://schemas.microsoft.com/office/drawing/2014/main" id="{46D7ABA8-A0ED-42BA-A368-75D0021F99ED}"/>
              </a:ext>
            </a:extLst>
          </p:cNvPr>
          <p:cNvSpPr txBox="1"/>
          <p:nvPr/>
        </p:nvSpPr>
        <p:spPr>
          <a:xfrm>
            <a:off x="2451887" y="415685"/>
            <a:ext cx="7708738" cy="707886"/>
          </a:xfrm>
          <a:prstGeom prst="rect">
            <a:avLst/>
          </a:prstGeom>
          <a:noFill/>
          <a:ln>
            <a:solidFill>
              <a:schemeClr val="bg1"/>
            </a:solidFill>
          </a:ln>
        </p:spPr>
        <p:txBody>
          <a:bodyPr wrap="square">
            <a:spAutoFit/>
          </a:bodyPr>
          <a:lstStyle/>
          <a:p>
            <a:pPr algn="ctr"/>
            <a:r>
              <a:rPr lang="fr-FR" sz="4000" b="1" dirty="0">
                <a:solidFill>
                  <a:schemeClr val="tx2">
                    <a:lumMod val="20000"/>
                    <a:lumOff val="80000"/>
                  </a:schemeClr>
                </a:solidFill>
              </a:rPr>
              <a:t>HF- 4 (classification / points) </a:t>
            </a:r>
          </a:p>
        </p:txBody>
      </p:sp>
      <p:pic>
        <p:nvPicPr>
          <p:cNvPr id="16" name="Graphique 15">
            <a:extLst>
              <a:ext uri="{FF2B5EF4-FFF2-40B4-BE49-F238E27FC236}">
                <a16:creationId xmlns:a16="http://schemas.microsoft.com/office/drawing/2014/main" id="{6F6EDEEC-FD57-C7E8-4DF3-3B5D214D3C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8048" y="-506689"/>
            <a:ext cx="5891040" cy="7569093"/>
          </a:xfrm>
          <a:prstGeom prst="rect">
            <a:avLst/>
          </a:prstGeom>
        </p:spPr>
      </p:pic>
      <p:sp>
        <p:nvSpPr>
          <p:cNvPr id="6" name="ZoneTexte 5">
            <a:extLst>
              <a:ext uri="{FF2B5EF4-FFF2-40B4-BE49-F238E27FC236}">
                <a16:creationId xmlns:a16="http://schemas.microsoft.com/office/drawing/2014/main" id="{1528A0C0-207A-65CA-D5D7-01B4CE3E582B}"/>
              </a:ext>
            </a:extLst>
          </p:cNvPr>
          <p:cNvSpPr txBox="1"/>
          <p:nvPr/>
        </p:nvSpPr>
        <p:spPr>
          <a:xfrm>
            <a:off x="11725275" y="6535035"/>
            <a:ext cx="456670" cy="319611"/>
          </a:xfrm>
          <a:prstGeom prst="rect">
            <a:avLst/>
          </a:prstGeom>
          <a:noFill/>
        </p:spPr>
        <p:txBody>
          <a:bodyPr wrap="square" lIns="91440" tIns="45720" rIns="91440" bIns="45720" anchor="t">
            <a:spAutoFit/>
          </a:bodyPr>
          <a:lstStyle/>
          <a:p>
            <a:pPr algn="ctr"/>
            <a:r>
              <a:rPr lang="fr-FR" sz="1400" b="1" dirty="0">
                <a:solidFill>
                  <a:srgbClr val="FFFFFF"/>
                </a:solidFill>
                <a:latin typeface="Parka Regular"/>
              </a:rPr>
              <a:t>7</a:t>
            </a:r>
            <a:endParaRPr lang="fr-FR" sz="1400" b="1" dirty="0">
              <a:solidFill>
                <a:srgbClr val="FFFFFF"/>
              </a:solidFill>
              <a:latin typeface="Parka Regular" panose="02000503040000020004" pitchFamily="2" charset="0"/>
            </a:endParaRPr>
          </a:p>
        </p:txBody>
      </p:sp>
      <p:sp>
        <p:nvSpPr>
          <p:cNvPr id="10" name="Rectangle 9">
            <a:extLst>
              <a:ext uri="{FF2B5EF4-FFF2-40B4-BE49-F238E27FC236}">
                <a16:creationId xmlns:a16="http://schemas.microsoft.com/office/drawing/2014/main" id="{14CF9DF8-02B8-9249-A2E1-428B866ADBC0}"/>
              </a:ext>
            </a:extLst>
          </p:cNvPr>
          <p:cNvSpPr/>
          <p:nvPr/>
        </p:nvSpPr>
        <p:spPr>
          <a:xfrm>
            <a:off x="2365251" y="2432990"/>
            <a:ext cx="3312368" cy="32363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Sourire 10">
            <a:extLst>
              <a:ext uri="{FF2B5EF4-FFF2-40B4-BE49-F238E27FC236}">
                <a16:creationId xmlns:a16="http://schemas.microsoft.com/office/drawing/2014/main" id="{46B1EEF8-EF94-AC46-A19B-CD0B7C52FA16}"/>
              </a:ext>
            </a:extLst>
          </p:cNvPr>
          <p:cNvSpPr/>
          <p:nvPr/>
        </p:nvSpPr>
        <p:spPr>
          <a:xfrm>
            <a:off x="2673700" y="3064784"/>
            <a:ext cx="504730" cy="488199"/>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Sourire 11">
            <a:extLst>
              <a:ext uri="{FF2B5EF4-FFF2-40B4-BE49-F238E27FC236}">
                <a16:creationId xmlns:a16="http://schemas.microsoft.com/office/drawing/2014/main" id="{66E2BD79-694C-0C41-82F6-F4A1F683C864}"/>
              </a:ext>
            </a:extLst>
          </p:cNvPr>
          <p:cNvSpPr/>
          <p:nvPr/>
        </p:nvSpPr>
        <p:spPr>
          <a:xfrm>
            <a:off x="3773896" y="2995790"/>
            <a:ext cx="498096" cy="481653"/>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Sourire 12">
            <a:extLst>
              <a:ext uri="{FF2B5EF4-FFF2-40B4-BE49-F238E27FC236}">
                <a16:creationId xmlns:a16="http://schemas.microsoft.com/office/drawing/2014/main" id="{EF39791D-310D-4F4F-8736-304C0C108971}"/>
              </a:ext>
            </a:extLst>
          </p:cNvPr>
          <p:cNvSpPr/>
          <p:nvPr/>
        </p:nvSpPr>
        <p:spPr>
          <a:xfrm>
            <a:off x="4815938" y="3064784"/>
            <a:ext cx="504730" cy="488199"/>
          </a:xfrm>
          <a:prstGeom prst="smileyFace">
            <a:avLst/>
          </a:prstGeom>
          <a:solidFill>
            <a:srgbClr val="FD8E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Sourire 14">
            <a:extLst>
              <a:ext uri="{FF2B5EF4-FFF2-40B4-BE49-F238E27FC236}">
                <a16:creationId xmlns:a16="http://schemas.microsoft.com/office/drawing/2014/main" id="{86F0C24B-C427-314A-9A4E-0B2972B06F22}"/>
              </a:ext>
            </a:extLst>
          </p:cNvPr>
          <p:cNvSpPr/>
          <p:nvPr/>
        </p:nvSpPr>
        <p:spPr>
          <a:xfrm>
            <a:off x="3752875" y="4929108"/>
            <a:ext cx="519117" cy="485359"/>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Sourire 21">
            <a:extLst>
              <a:ext uri="{FF2B5EF4-FFF2-40B4-BE49-F238E27FC236}">
                <a16:creationId xmlns:a16="http://schemas.microsoft.com/office/drawing/2014/main" id="{402646A4-0E94-7742-A931-A505B9F9450F}"/>
              </a:ext>
            </a:extLst>
          </p:cNvPr>
          <p:cNvSpPr/>
          <p:nvPr/>
        </p:nvSpPr>
        <p:spPr>
          <a:xfrm>
            <a:off x="1488279" y="3411714"/>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Sourire 22">
            <a:extLst>
              <a:ext uri="{FF2B5EF4-FFF2-40B4-BE49-F238E27FC236}">
                <a16:creationId xmlns:a16="http://schemas.microsoft.com/office/drawing/2014/main" id="{371B8C4E-F5B2-D745-960D-79B910DB5397}"/>
              </a:ext>
            </a:extLst>
          </p:cNvPr>
          <p:cNvSpPr/>
          <p:nvPr/>
        </p:nvSpPr>
        <p:spPr>
          <a:xfrm>
            <a:off x="1919536" y="3432881"/>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Sourire 23">
            <a:extLst>
              <a:ext uri="{FF2B5EF4-FFF2-40B4-BE49-F238E27FC236}">
                <a16:creationId xmlns:a16="http://schemas.microsoft.com/office/drawing/2014/main" id="{F5F3081C-1D8D-EE4B-B6C5-06E82A1A53E7}"/>
              </a:ext>
            </a:extLst>
          </p:cNvPr>
          <p:cNvSpPr/>
          <p:nvPr/>
        </p:nvSpPr>
        <p:spPr>
          <a:xfrm>
            <a:off x="1916884" y="3839881"/>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Sourire 25">
            <a:extLst>
              <a:ext uri="{FF2B5EF4-FFF2-40B4-BE49-F238E27FC236}">
                <a16:creationId xmlns:a16="http://schemas.microsoft.com/office/drawing/2014/main" id="{62498C58-8621-BE43-BEFC-C2097CE7425D}"/>
              </a:ext>
            </a:extLst>
          </p:cNvPr>
          <p:cNvSpPr/>
          <p:nvPr/>
        </p:nvSpPr>
        <p:spPr>
          <a:xfrm>
            <a:off x="1481922" y="3839881"/>
            <a:ext cx="288032" cy="288032"/>
          </a:xfrm>
          <a:prstGeom prst="smileyFac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Rectangle avec coin arrondi du même côté 38">
            <a:extLst>
              <a:ext uri="{FF2B5EF4-FFF2-40B4-BE49-F238E27FC236}">
                <a16:creationId xmlns:a16="http://schemas.microsoft.com/office/drawing/2014/main" id="{168A62F6-7E54-404E-8FA7-9AE9600F9960}"/>
              </a:ext>
            </a:extLst>
          </p:cNvPr>
          <p:cNvSpPr/>
          <p:nvPr/>
        </p:nvSpPr>
        <p:spPr>
          <a:xfrm>
            <a:off x="2716290" y="4239527"/>
            <a:ext cx="2592288" cy="1432034"/>
          </a:xfrm>
          <a:prstGeom prst="round2SameRect">
            <a:avLst>
              <a:gd name="adj1" fmla="val 5000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7" name="Rectangle 46">
            <a:extLst>
              <a:ext uri="{FF2B5EF4-FFF2-40B4-BE49-F238E27FC236}">
                <a16:creationId xmlns:a16="http://schemas.microsoft.com/office/drawing/2014/main" id="{AACFA723-AC03-3845-A30F-3076A22E7F92}"/>
              </a:ext>
            </a:extLst>
          </p:cNvPr>
          <p:cNvSpPr/>
          <p:nvPr/>
        </p:nvSpPr>
        <p:spPr>
          <a:xfrm>
            <a:off x="4806117" y="2964902"/>
            <a:ext cx="205553" cy="18909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9" name="Rectangle 48">
            <a:extLst>
              <a:ext uri="{FF2B5EF4-FFF2-40B4-BE49-F238E27FC236}">
                <a16:creationId xmlns:a16="http://schemas.microsoft.com/office/drawing/2014/main" id="{1184A588-6445-1347-99EE-45C0F33DF622}"/>
              </a:ext>
            </a:extLst>
          </p:cNvPr>
          <p:cNvSpPr/>
          <p:nvPr/>
        </p:nvSpPr>
        <p:spPr>
          <a:xfrm>
            <a:off x="3722376" y="2912818"/>
            <a:ext cx="205553" cy="18909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0" name="Rectangle 49">
            <a:extLst>
              <a:ext uri="{FF2B5EF4-FFF2-40B4-BE49-F238E27FC236}">
                <a16:creationId xmlns:a16="http://schemas.microsoft.com/office/drawing/2014/main" id="{A2786513-62E6-E049-A2AB-686C4FA356D5}"/>
              </a:ext>
            </a:extLst>
          </p:cNvPr>
          <p:cNvSpPr/>
          <p:nvPr/>
        </p:nvSpPr>
        <p:spPr>
          <a:xfrm>
            <a:off x="2668268" y="2982538"/>
            <a:ext cx="205553" cy="18909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Rectangle 50">
            <a:extLst>
              <a:ext uri="{FF2B5EF4-FFF2-40B4-BE49-F238E27FC236}">
                <a16:creationId xmlns:a16="http://schemas.microsoft.com/office/drawing/2014/main" id="{846E905F-D0AA-9943-81F9-DBD4EE846343}"/>
              </a:ext>
            </a:extLst>
          </p:cNvPr>
          <p:cNvSpPr/>
          <p:nvPr/>
        </p:nvSpPr>
        <p:spPr>
          <a:xfrm>
            <a:off x="3702992" y="4832373"/>
            <a:ext cx="205553" cy="189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0" name="Sourire 69">
            <a:extLst>
              <a:ext uri="{FF2B5EF4-FFF2-40B4-BE49-F238E27FC236}">
                <a16:creationId xmlns:a16="http://schemas.microsoft.com/office/drawing/2014/main" id="{518098AA-5E7B-3D46-A186-BC270083902C}"/>
              </a:ext>
            </a:extLst>
          </p:cNvPr>
          <p:cNvSpPr/>
          <p:nvPr/>
        </p:nvSpPr>
        <p:spPr>
          <a:xfrm>
            <a:off x="276707" y="1713272"/>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1" name="Sourire 70">
            <a:extLst>
              <a:ext uri="{FF2B5EF4-FFF2-40B4-BE49-F238E27FC236}">
                <a16:creationId xmlns:a16="http://schemas.microsoft.com/office/drawing/2014/main" id="{5AF59230-8268-F14C-A854-A4199A7A49BA}"/>
              </a:ext>
            </a:extLst>
          </p:cNvPr>
          <p:cNvSpPr/>
          <p:nvPr/>
        </p:nvSpPr>
        <p:spPr>
          <a:xfrm>
            <a:off x="271722" y="2104308"/>
            <a:ext cx="288032" cy="288032"/>
          </a:xfrm>
          <a:prstGeom prst="smileyFace">
            <a:avLst/>
          </a:prstGeom>
          <a:solidFill>
            <a:srgbClr val="EF8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ZoneTexte 3">
            <a:extLst>
              <a:ext uri="{FF2B5EF4-FFF2-40B4-BE49-F238E27FC236}">
                <a16:creationId xmlns:a16="http://schemas.microsoft.com/office/drawing/2014/main" id="{DC463C8B-6506-FB41-AD98-0E8ECEA50071}"/>
              </a:ext>
            </a:extLst>
          </p:cNvPr>
          <p:cNvSpPr txBox="1"/>
          <p:nvPr/>
        </p:nvSpPr>
        <p:spPr>
          <a:xfrm>
            <a:off x="710620" y="1667969"/>
            <a:ext cx="813806" cy="369332"/>
          </a:xfrm>
          <a:prstGeom prst="rect">
            <a:avLst/>
          </a:prstGeom>
          <a:noFill/>
        </p:spPr>
        <p:txBody>
          <a:bodyPr wrap="square" rtlCol="0">
            <a:spAutoFit/>
          </a:bodyPr>
          <a:lstStyle/>
          <a:p>
            <a:r>
              <a:rPr lang="fr-FR" dirty="0">
                <a:solidFill>
                  <a:srgbClr val="FFFF00"/>
                </a:solidFill>
              </a:rPr>
              <a:t>Joueur</a:t>
            </a:r>
          </a:p>
        </p:txBody>
      </p:sp>
      <p:sp>
        <p:nvSpPr>
          <p:cNvPr id="72" name="ZoneTexte 71">
            <a:extLst>
              <a:ext uri="{FF2B5EF4-FFF2-40B4-BE49-F238E27FC236}">
                <a16:creationId xmlns:a16="http://schemas.microsoft.com/office/drawing/2014/main" id="{86B990BD-E775-AC4B-8EAF-F95ACCABCF31}"/>
              </a:ext>
            </a:extLst>
          </p:cNvPr>
          <p:cNvSpPr txBox="1"/>
          <p:nvPr/>
        </p:nvSpPr>
        <p:spPr>
          <a:xfrm>
            <a:off x="693423" y="2063658"/>
            <a:ext cx="1058673" cy="369332"/>
          </a:xfrm>
          <a:prstGeom prst="rect">
            <a:avLst/>
          </a:prstGeom>
          <a:noFill/>
        </p:spPr>
        <p:txBody>
          <a:bodyPr wrap="square" rtlCol="0">
            <a:spAutoFit/>
          </a:bodyPr>
          <a:lstStyle/>
          <a:p>
            <a:r>
              <a:rPr lang="fr-FR" dirty="0">
                <a:solidFill>
                  <a:srgbClr val="FFFF00"/>
                </a:solidFill>
              </a:rPr>
              <a:t>Joueuse</a:t>
            </a:r>
          </a:p>
        </p:txBody>
      </p:sp>
      <p:sp>
        <p:nvSpPr>
          <p:cNvPr id="73" name="Rectangle 72">
            <a:extLst>
              <a:ext uri="{FF2B5EF4-FFF2-40B4-BE49-F238E27FC236}">
                <a16:creationId xmlns:a16="http://schemas.microsoft.com/office/drawing/2014/main" id="{4F0AC9DF-7301-494A-B26F-256F78D0F02A}"/>
              </a:ext>
            </a:extLst>
          </p:cNvPr>
          <p:cNvSpPr/>
          <p:nvPr/>
        </p:nvSpPr>
        <p:spPr>
          <a:xfrm>
            <a:off x="4640640" y="2911725"/>
            <a:ext cx="815450" cy="7850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4" name="Sourire 73">
            <a:extLst>
              <a:ext uri="{FF2B5EF4-FFF2-40B4-BE49-F238E27FC236}">
                <a16:creationId xmlns:a16="http://schemas.microsoft.com/office/drawing/2014/main" id="{5C0712F8-8134-CD4E-B343-1B31DD259031}"/>
              </a:ext>
            </a:extLst>
          </p:cNvPr>
          <p:cNvSpPr/>
          <p:nvPr/>
        </p:nvSpPr>
        <p:spPr>
          <a:xfrm>
            <a:off x="6657539" y="4626449"/>
            <a:ext cx="519117" cy="485359"/>
          </a:xfrm>
          <a:prstGeom prst="smileyFac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5" name="Flèche vers la droite 74">
            <a:extLst>
              <a:ext uri="{FF2B5EF4-FFF2-40B4-BE49-F238E27FC236}">
                <a16:creationId xmlns:a16="http://schemas.microsoft.com/office/drawing/2014/main" id="{313CEFE8-10DD-F74B-9EF8-261A338D57EF}"/>
              </a:ext>
            </a:extLst>
          </p:cNvPr>
          <p:cNvSpPr/>
          <p:nvPr/>
        </p:nvSpPr>
        <p:spPr>
          <a:xfrm>
            <a:off x="5476429" y="3269918"/>
            <a:ext cx="1237115" cy="45719"/>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6" name="ZoneTexte 75">
            <a:extLst>
              <a:ext uri="{FF2B5EF4-FFF2-40B4-BE49-F238E27FC236}">
                <a16:creationId xmlns:a16="http://schemas.microsoft.com/office/drawing/2014/main" id="{6285D67F-1371-214D-9AC5-D05515D1A102}"/>
              </a:ext>
            </a:extLst>
          </p:cNvPr>
          <p:cNvSpPr txBox="1"/>
          <p:nvPr/>
        </p:nvSpPr>
        <p:spPr>
          <a:xfrm>
            <a:off x="5835302" y="3260090"/>
            <a:ext cx="1130133" cy="369332"/>
          </a:xfrm>
          <a:prstGeom prst="rect">
            <a:avLst/>
          </a:prstGeom>
          <a:noFill/>
          <a:ln>
            <a:noFill/>
          </a:ln>
        </p:spPr>
        <p:txBody>
          <a:bodyPr wrap="square" rtlCol="0">
            <a:spAutoFit/>
          </a:bodyPr>
          <a:lstStyle/>
          <a:p>
            <a:r>
              <a:rPr lang="fr-FR" dirty="0">
                <a:solidFill>
                  <a:srgbClr val="FFFFFF"/>
                </a:solidFill>
              </a:rPr>
              <a:t>4 points</a:t>
            </a:r>
          </a:p>
        </p:txBody>
      </p:sp>
      <p:sp>
        <p:nvSpPr>
          <p:cNvPr id="78" name="Rectangle 77">
            <a:extLst>
              <a:ext uri="{FF2B5EF4-FFF2-40B4-BE49-F238E27FC236}">
                <a16:creationId xmlns:a16="http://schemas.microsoft.com/office/drawing/2014/main" id="{4DDE987B-8228-B640-889D-E1204E424AF1}"/>
              </a:ext>
            </a:extLst>
          </p:cNvPr>
          <p:cNvSpPr/>
          <p:nvPr/>
        </p:nvSpPr>
        <p:spPr>
          <a:xfrm>
            <a:off x="6683294" y="4518689"/>
            <a:ext cx="205553" cy="18909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9" name="ZoneTexte 78">
            <a:extLst>
              <a:ext uri="{FF2B5EF4-FFF2-40B4-BE49-F238E27FC236}">
                <a16:creationId xmlns:a16="http://schemas.microsoft.com/office/drawing/2014/main" id="{AF6C4E65-E985-8F49-80E8-C9E6AB4B6B7A}"/>
              </a:ext>
            </a:extLst>
          </p:cNvPr>
          <p:cNvSpPr txBox="1"/>
          <p:nvPr/>
        </p:nvSpPr>
        <p:spPr>
          <a:xfrm>
            <a:off x="7914601" y="2531254"/>
            <a:ext cx="3810674" cy="1477328"/>
          </a:xfrm>
          <a:prstGeom prst="rect">
            <a:avLst/>
          </a:prstGeom>
          <a:noFill/>
          <a:ln>
            <a:noFill/>
          </a:ln>
        </p:spPr>
        <p:txBody>
          <a:bodyPr wrap="square" rtlCol="0">
            <a:spAutoFit/>
          </a:bodyPr>
          <a:lstStyle/>
          <a:p>
            <a:r>
              <a:rPr lang="fr-FR" dirty="0">
                <a:solidFill>
                  <a:srgbClr val="FFFFFF"/>
                </a:solidFill>
              </a:rPr>
              <a:t>Calcul:</a:t>
            </a:r>
          </a:p>
          <a:p>
            <a:r>
              <a:rPr lang="fr-FR" dirty="0">
                <a:solidFill>
                  <a:srgbClr val="FFFFFF"/>
                </a:solidFill>
              </a:rPr>
              <a:t>          16 max </a:t>
            </a:r>
            <a:r>
              <a:rPr lang="fr-FR" dirty="0">
                <a:solidFill>
                  <a:srgbClr val="FFFFFF"/>
                </a:solidFill>
                <a:sym typeface="Wingdings" pitchFamily="2" charset="2"/>
              </a:rPr>
              <a:t> </a:t>
            </a:r>
            <a:r>
              <a:rPr lang="fr-FR" dirty="0">
                <a:solidFill>
                  <a:srgbClr val="FF0000"/>
                </a:solidFill>
                <a:sym typeface="Wingdings" pitchFamily="2" charset="2"/>
              </a:rPr>
              <a:t>12 max</a:t>
            </a:r>
            <a:endParaRPr lang="fr-FR" dirty="0">
              <a:solidFill>
                <a:srgbClr val="FF0000"/>
              </a:solidFill>
            </a:endParaRPr>
          </a:p>
          <a:p>
            <a:r>
              <a:rPr lang="fr-FR" dirty="0">
                <a:solidFill>
                  <a:srgbClr val="FFFFFF"/>
                </a:solidFill>
              </a:rPr>
              <a:t>        -   4              - 4</a:t>
            </a:r>
          </a:p>
          <a:p>
            <a:r>
              <a:rPr lang="fr-FR" dirty="0">
                <a:solidFill>
                  <a:srgbClr val="FFFFFF"/>
                </a:solidFill>
              </a:rPr>
              <a:t>       --------         --------</a:t>
            </a:r>
          </a:p>
          <a:p>
            <a:r>
              <a:rPr lang="fr-FR" dirty="0">
                <a:solidFill>
                  <a:srgbClr val="FFFFFF"/>
                </a:solidFill>
              </a:rPr>
              <a:t>  Max 12 points </a:t>
            </a:r>
            <a:r>
              <a:rPr lang="fr-FR" dirty="0">
                <a:solidFill>
                  <a:srgbClr val="FFFFFF"/>
                </a:solidFill>
                <a:sym typeface="Wingdings" pitchFamily="2" charset="2"/>
              </a:rPr>
              <a:t> 8 points </a:t>
            </a:r>
            <a:endParaRPr lang="fr-FR" dirty="0">
              <a:solidFill>
                <a:srgbClr val="FFFFFF"/>
              </a:solidFill>
            </a:endParaRPr>
          </a:p>
        </p:txBody>
      </p:sp>
      <p:sp>
        <p:nvSpPr>
          <p:cNvPr id="80" name="Accolade fermante 79">
            <a:extLst>
              <a:ext uri="{FF2B5EF4-FFF2-40B4-BE49-F238E27FC236}">
                <a16:creationId xmlns:a16="http://schemas.microsoft.com/office/drawing/2014/main" id="{D20EFCEA-80C8-0D4C-BF79-E13FC54DDC8B}"/>
              </a:ext>
            </a:extLst>
          </p:cNvPr>
          <p:cNvSpPr/>
          <p:nvPr/>
        </p:nvSpPr>
        <p:spPr>
          <a:xfrm>
            <a:off x="7626569" y="2515064"/>
            <a:ext cx="288032" cy="1475103"/>
          </a:xfrm>
          <a:prstGeom prst="righ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92D050"/>
              </a:solidFill>
            </a:endParaRPr>
          </a:p>
        </p:txBody>
      </p:sp>
      <p:sp>
        <p:nvSpPr>
          <p:cNvPr id="17" name="ZoneTexte 16">
            <a:extLst>
              <a:ext uri="{FF2B5EF4-FFF2-40B4-BE49-F238E27FC236}">
                <a16:creationId xmlns:a16="http://schemas.microsoft.com/office/drawing/2014/main" id="{AFB8CE4F-F4B2-6B48-B228-D0EE39CCE586}"/>
              </a:ext>
            </a:extLst>
          </p:cNvPr>
          <p:cNvSpPr txBox="1"/>
          <p:nvPr/>
        </p:nvSpPr>
        <p:spPr>
          <a:xfrm>
            <a:off x="2365251" y="1516323"/>
            <a:ext cx="8544796" cy="369332"/>
          </a:xfrm>
          <a:prstGeom prst="rect">
            <a:avLst/>
          </a:prstGeom>
          <a:noFill/>
        </p:spPr>
        <p:txBody>
          <a:bodyPr wrap="square" rtlCol="0">
            <a:spAutoFit/>
          </a:bodyPr>
          <a:lstStyle/>
          <a:p>
            <a:r>
              <a:rPr lang="fr-FR" dirty="0">
                <a:solidFill>
                  <a:srgbClr val="FFFFFF"/>
                </a:solidFill>
              </a:rPr>
              <a:t>Pas de joueuse de remplacement en cas de suspension, disqualification ou blessure:</a:t>
            </a:r>
          </a:p>
        </p:txBody>
      </p:sp>
      <p:sp>
        <p:nvSpPr>
          <p:cNvPr id="2" name="Flèche vers la gauche 1">
            <a:extLst>
              <a:ext uri="{FF2B5EF4-FFF2-40B4-BE49-F238E27FC236}">
                <a16:creationId xmlns:a16="http://schemas.microsoft.com/office/drawing/2014/main" id="{7B07F56D-0150-5943-AF2A-2B1D7090C975}"/>
              </a:ext>
            </a:extLst>
          </p:cNvPr>
          <p:cNvSpPr/>
          <p:nvPr/>
        </p:nvSpPr>
        <p:spPr>
          <a:xfrm rot="1562421">
            <a:off x="4862141" y="4269935"/>
            <a:ext cx="1867736" cy="102333"/>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lèche vers la gauche 39">
            <a:extLst>
              <a:ext uri="{FF2B5EF4-FFF2-40B4-BE49-F238E27FC236}">
                <a16:creationId xmlns:a16="http://schemas.microsoft.com/office/drawing/2014/main" id="{0030E864-81BD-0144-A72C-834C5C172CC3}"/>
              </a:ext>
            </a:extLst>
          </p:cNvPr>
          <p:cNvSpPr/>
          <p:nvPr/>
        </p:nvSpPr>
        <p:spPr>
          <a:xfrm rot="1562421">
            <a:off x="4868925" y="4895321"/>
            <a:ext cx="1867736" cy="102333"/>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Sourire 40">
            <a:extLst>
              <a:ext uri="{FF2B5EF4-FFF2-40B4-BE49-F238E27FC236}">
                <a16:creationId xmlns:a16="http://schemas.microsoft.com/office/drawing/2014/main" id="{313B7652-E3D9-4E42-A0DB-E66A434F07AD}"/>
              </a:ext>
            </a:extLst>
          </p:cNvPr>
          <p:cNvSpPr/>
          <p:nvPr/>
        </p:nvSpPr>
        <p:spPr>
          <a:xfrm>
            <a:off x="6656332" y="5317534"/>
            <a:ext cx="519117" cy="485359"/>
          </a:xfrm>
          <a:prstGeom prst="smileyFac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Rectangle 41">
            <a:extLst>
              <a:ext uri="{FF2B5EF4-FFF2-40B4-BE49-F238E27FC236}">
                <a16:creationId xmlns:a16="http://schemas.microsoft.com/office/drawing/2014/main" id="{14CF6853-0576-8E45-A815-0B9A0A5AB26C}"/>
              </a:ext>
            </a:extLst>
          </p:cNvPr>
          <p:cNvSpPr/>
          <p:nvPr/>
        </p:nvSpPr>
        <p:spPr>
          <a:xfrm>
            <a:off x="6682087" y="5209774"/>
            <a:ext cx="205553" cy="18909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3" name="Flèche vers la gauche 42">
            <a:extLst>
              <a:ext uri="{FF2B5EF4-FFF2-40B4-BE49-F238E27FC236}">
                <a16:creationId xmlns:a16="http://schemas.microsoft.com/office/drawing/2014/main" id="{D9B09F68-B5D7-8745-ADA8-2D49F67F028C}"/>
              </a:ext>
            </a:extLst>
          </p:cNvPr>
          <p:cNvSpPr/>
          <p:nvPr/>
        </p:nvSpPr>
        <p:spPr>
          <a:xfrm rot="18596167">
            <a:off x="1225371" y="4238731"/>
            <a:ext cx="1867736" cy="10233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vers la gauche 43">
            <a:extLst>
              <a:ext uri="{FF2B5EF4-FFF2-40B4-BE49-F238E27FC236}">
                <a16:creationId xmlns:a16="http://schemas.microsoft.com/office/drawing/2014/main" id="{77EDDC0F-3821-A244-A016-2EBA765BD0BC}"/>
              </a:ext>
            </a:extLst>
          </p:cNvPr>
          <p:cNvSpPr/>
          <p:nvPr/>
        </p:nvSpPr>
        <p:spPr>
          <a:xfrm rot="19276033">
            <a:off x="1954488" y="4050582"/>
            <a:ext cx="2061399" cy="11489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40828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7EC3DC4-E7DE-F06F-F9C4-3109CF672761}"/>
              </a:ext>
            </a:extLst>
          </p:cNvPr>
          <p:cNvSpPr txBox="1"/>
          <p:nvPr/>
        </p:nvSpPr>
        <p:spPr>
          <a:xfrm>
            <a:off x="11550148" y="6414929"/>
            <a:ext cx="730425" cy="319611"/>
          </a:xfrm>
          <a:prstGeom prst="rect">
            <a:avLst/>
          </a:prstGeom>
          <a:noFill/>
        </p:spPr>
        <p:txBody>
          <a:bodyPr wrap="square">
            <a:spAutoFit/>
          </a:bodyPr>
          <a:lstStyle/>
          <a:p>
            <a:pPr algn="ctr"/>
            <a:r>
              <a:rPr lang="fr-FR" sz="1400" b="1">
                <a:solidFill>
                  <a:srgbClr val="1A3E71"/>
                </a:solidFill>
                <a:latin typeface="Parka Regular" panose="02000503040000020004" pitchFamily="2" charset="0"/>
              </a:rPr>
              <a:t>2</a:t>
            </a:r>
          </a:p>
        </p:txBody>
      </p:sp>
      <p:pic>
        <p:nvPicPr>
          <p:cNvPr id="7" name="Image 6" descr="Une image contenant Graphique, logo, symbole, Police&#10;&#10;Description générée automatiquement">
            <a:extLst>
              <a:ext uri="{FF2B5EF4-FFF2-40B4-BE49-F238E27FC236}">
                <a16:creationId xmlns:a16="http://schemas.microsoft.com/office/drawing/2014/main" id="{4ADAD2E1-2765-47FD-B91D-FD72A239C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16" y="415685"/>
            <a:ext cx="1451729" cy="957282"/>
          </a:xfrm>
          <a:prstGeom prst="rect">
            <a:avLst/>
          </a:prstGeom>
        </p:spPr>
      </p:pic>
      <p:sp>
        <p:nvSpPr>
          <p:cNvPr id="8" name="ZoneTexte 7">
            <a:extLst>
              <a:ext uri="{FF2B5EF4-FFF2-40B4-BE49-F238E27FC236}">
                <a16:creationId xmlns:a16="http://schemas.microsoft.com/office/drawing/2014/main" id="{46D7ABA8-A0ED-42BA-A368-75D0021F99ED}"/>
              </a:ext>
            </a:extLst>
          </p:cNvPr>
          <p:cNvSpPr txBox="1"/>
          <p:nvPr/>
        </p:nvSpPr>
        <p:spPr>
          <a:xfrm>
            <a:off x="2451887" y="415685"/>
            <a:ext cx="7708738" cy="707886"/>
          </a:xfrm>
          <a:prstGeom prst="rect">
            <a:avLst/>
          </a:prstGeom>
          <a:noFill/>
          <a:ln>
            <a:solidFill>
              <a:schemeClr val="bg1"/>
            </a:solidFill>
          </a:ln>
        </p:spPr>
        <p:txBody>
          <a:bodyPr wrap="square">
            <a:spAutoFit/>
          </a:bodyPr>
          <a:lstStyle/>
          <a:p>
            <a:pPr algn="ctr"/>
            <a:r>
              <a:rPr lang="fr-FR" sz="4000" b="1" dirty="0">
                <a:solidFill>
                  <a:schemeClr val="tx2">
                    <a:lumMod val="20000"/>
                    <a:lumOff val="80000"/>
                  </a:schemeClr>
                </a:solidFill>
              </a:rPr>
              <a:t>HF- 4 (classification / points) </a:t>
            </a:r>
          </a:p>
        </p:txBody>
      </p:sp>
      <p:pic>
        <p:nvPicPr>
          <p:cNvPr id="16" name="Graphique 15">
            <a:extLst>
              <a:ext uri="{FF2B5EF4-FFF2-40B4-BE49-F238E27FC236}">
                <a16:creationId xmlns:a16="http://schemas.microsoft.com/office/drawing/2014/main" id="{6F6EDEEC-FD57-C7E8-4DF3-3B5D214D3C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8048" y="-506689"/>
            <a:ext cx="5891040" cy="7569093"/>
          </a:xfrm>
          <a:prstGeom prst="rect">
            <a:avLst/>
          </a:prstGeom>
        </p:spPr>
      </p:pic>
      <p:sp>
        <p:nvSpPr>
          <p:cNvPr id="6" name="ZoneTexte 5">
            <a:extLst>
              <a:ext uri="{FF2B5EF4-FFF2-40B4-BE49-F238E27FC236}">
                <a16:creationId xmlns:a16="http://schemas.microsoft.com/office/drawing/2014/main" id="{1528A0C0-207A-65CA-D5D7-01B4CE3E582B}"/>
              </a:ext>
            </a:extLst>
          </p:cNvPr>
          <p:cNvSpPr txBox="1"/>
          <p:nvPr/>
        </p:nvSpPr>
        <p:spPr>
          <a:xfrm>
            <a:off x="11725275" y="6535035"/>
            <a:ext cx="456670" cy="319611"/>
          </a:xfrm>
          <a:prstGeom prst="rect">
            <a:avLst/>
          </a:prstGeom>
          <a:noFill/>
        </p:spPr>
        <p:txBody>
          <a:bodyPr wrap="square" lIns="91440" tIns="45720" rIns="91440" bIns="45720" anchor="t">
            <a:spAutoFit/>
          </a:bodyPr>
          <a:lstStyle/>
          <a:p>
            <a:pPr algn="ctr"/>
            <a:r>
              <a:rPr lang="fr-FR" sz="1400" b="1" dirty="0">
                <a:solidFill>
                  <a:srgbClr val="FFFFFF"/>
                </a:solidFill>
                <a:latin typeface="Parka Regular"/>
              </a:rPr>
              <a:t>7</a:t>
            </a:r>
            <a:endParaRPr lang="fr-FR" sz="1400" b="1" dirty="0">
              <a:solidFill>
                <a:srgbClr val="FFFFFF"/>
              </a:solidFill>
              <a:latin typeface="Parka Regular" panose="02000503040000020004" pitchFamily="2" charset="0"/>
            </a:endParaRPr>
          </a:p>
        </p:txBody>
      </p:sp>
      <p:sp>
        <p:nvSpPr>
          <p:cNvPr id="10" name="Rectangle 9">
            <a:extLst>
              <a:ext uri="{FF2B5EF4-FFF2-40B4-BE49-F238E27FC236}">
                <a16:creationId xmlns:a16="http://schemas.microsoft.com/office/drawing/2014/main" id="{14CF9DF8-02B8-9249-A2E1-428B866ADBC0}"/>
              </a:ext>
            </a:extLst>
          </p:cNvPr>
          <p:cNvSpPr/>
          <p:nvPr/>
        </p:nvSpPr>
        <p:spPr>
          <a:xfrm>
            <a:off x="2365251" y="2432990"/>
            <a:ext cx="3312368" cy="32363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Sourire 10">
            <a:extLst>
              <a:ext uri="{FF2B5EF4-FFF2-40B4-BE49-F238E27FC236}">
                <a16:creationId xmlns:a16="http://schemas.microsoft.com/office/drawing/2014/main" id="{46B1EEF8-EF94-AC46-A19B-CD0B7C52FA16}"/>
              </a:ext>
            </a:extLst>
          </p:cNvPr>
          <p:cNvSpPr/>
          <p:nvPr/>
        </p:nvSpPr>
        <p:spPr>
          <a:xfrm>
            <a:off x="2673700" y="3064784"/>
            <a:ext cx="504730" cy="488199"/>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Sourire 11">
            <a:extLst>
              <a:ext uri="{FF2B5EF4-FFF2-40B4-BE49-F238E27FC236}">
                <a16:creationId xmlns:a16="http://schemas.microsoft.com/office/drawing/2014/main" id="{66E2BD79-694C-0C41-82F6-F4A1F683C864}"/>
              </a:ext>
            </a:extLst>
          </p:cNvPr>
          <p:cNvSpPr/>
          <p:nvPr/>
        </p:nvSpPr>
        <p:spPr>
          <a:xfrm>
            <a:off x="3773896" y="2995790"/>
            <a:ext cx="498096" cy="481653"/>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Sourire 12">
            <a:extLst>
              <a:ext uri="{FF2B5EF4-FFF2-40B4-BE49-F238E27FC236}">
                <a16:creationId xmlns:a16="http://schemas.microsoft.com/office/drawing/2014/main" id="{EF39791D-310D-4F4F-8736-304C0C108971}"/>
              </a:ext>
            </a:extLst>
          </p:cNvPr>
          <p:cNvSpPr/>
          <p:nvPr/>
        </p:nvSpPr>
        <p:spPr>
          <a:xfrm>
            <a:off x="4815938" y="3064784"/>
            <a:ext cx="504730" cy="488199"/>
          </a:xfrm>
          <a:prstGeom prst="smileyFac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Sourire 14">
            <a:extLst>
              <a:ext uri="{FF2B5EF4-FFF2-40B4-BE49-F238E27FC236}">
                <a16:creationId xmlns:a16="http://schemas.microsoft.com/office/drawing/2014/main" id="{86F0C24B-C427-314A-9A4E-0B2972B06F22}"/>
              </a:ext>
            </a:extLst>
          </p:cNvPr>
          <p:cNvSpPr/>
          <p:nvPr/>
        </p:nvSpPr>
        <p:spPr>
          <a:xfrm>
            <a:off x="3752875" y="4929108"/>
            <a:ext cx="519117" cy="485359"/>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Sourire 21">
            <a:extLst>
              <a:ext uri="{FF2B5EF4-FFF2-40B4-BE49-F238E27FC236}">
                <a16:creationId xmlns:a16="http://schemas.microsoft.com/office/drawing/2014/main" id="{402646A4-0E94-7742-A931-A505B9F9450F}"/>
              </a:ext>
            </a:extLst>
          </p:cNvPr>
          <p:cNvSpPr/>
          <p:nvPr/>
        </p:nvSpPr>
        <p:spPr>
          <a:xfrm>
            <a:off x="1488279" y="3411714"/>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Sourire 22">
            <a:extLst>
              <a:ext uri="{FF2B5EF4-FFF2-40B4-BE49-F238E27FC236}">
                <a16:creationId xmlns:a16="http://schemas.microsoft.com/office/drawing/2014/main" id="{371B8C4E-F5B2-D745-960D-79B910DB5397}"/>
              </a:ext>
            </a:extLst>
          </p:cNvPr>
          <p:cNvSpPr/>
          <p:nvPr/>
        </p:nvSpPr>
        <p:spPr>
          <a:xfrm>
            <a:off x="1919536" y="3432881"/>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Sourire 25">
            <a:extLst>
              <a:ext uri="{FF2B5EF4-FFF2-40B4-BE49-F238E27FC236}">
                <a16:creationId xmlns:a16="http://schemas.microsoft.com/office/drawing/2014/main" id="{62498C58-8621-BE43-BEFC-C2097CE7425D}"/>
              </a:ext>
            </a:extLst>
          </p:cNvPr>
          <p:cNvSpPr/>
          <p:nvPr/>
        </p:nvSpPr>
        <p:spPr>
          <a:xfrm>
            <a:off x="1481922" y="3839881"/>
            <a:ext cx="288032" cy="288032"/>
          </a:xfrm>
          <a:prstGeom prst="smileyFac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Rectangle avec coin arrondi du même côté 38">
            <a:extLst>
              <a:ext uri="{FF2B5EF4-FFF2-40B4-BE49-F238E27FC236}">
                <a16:creationId xmlns:a16="http://schemas.microsoft.com/office/drawing/2014/main" id="{168A62F6-7E54-404E-8FA7-9AE9600F9960}"/>
              </a:ext>
            </a:extLst>
          </p:cNvPr>
          <p:cNvSpPr/>
          <p:nvPr/>
        </p:nvSpPr>
        <p:spPr>
          <a:xfrm>
            <a:off x="2716290" y="4239527"/>
            <a:ext cx="2592288" cy="1432034"/>
          </a:xfrm>
          <a:prstGeom prst="round2SameRect">
            <a:avLst>
              <a:gd name="adj1" fmla="val 5000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7" name="Rectangle 46">
            <a:extLst>
              <a:ext uri="{FF2B5EF4-FFF2-40B4-BE49-F238E27FC236}">
                <a16:creationId xmlns:a16="http://schemas.microsoft.com/office/drawing/2014/main" id="{AACFA723-AC03-3845-A30F-3076A22E7F92}"/>
              </a:ext>
            </a:extLst>
          </p:cNvPr>
          <p:cNvSpPr/>
          <p:nvPr/>
        </p:nvSpPr>
        <p:spPr>
          <a:xfrm>
            <a:off x="4806117" y="2964902"/>
            <a:ext cx="205553" cy="18909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9" name="Rectangle 48">
            <a:extLst>
              <a:ext uri="{FF2B5EF4-FFF2-40B4-BE49-F238E27FC236}">
                <a16:creationId xmlns:a16="http://schemas.microsoft.com/office/drawing/2014/main" id="{1184A588-6445-1347-99EE-45C0F33DF622}"/>
              </a:ext>
            </a:extLst>
          </p:cNvPr>
          <p:cNvSpPr/>
          <p:nvPr/>
        </p:nvSpPr>
        <p:spPr>
          <a:xfrm>
            <a:off x="3722376" y="2912818"/>
            <a:ext cx="205553" cy="18909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0" name="Rectangle 49">
            <a:extLst>
              <a:ext uri="{FF2B5EF4-FFF2-40B4-BE49-F238E27FC236}">
                <a16:creationId xmlns:a16="http://schemas.microsoft.com/office/drawing/2014/main" id="{A2786513-62E6-E049-A2AB-686C4FA356D5}"/>
              </a:ext>
            </a:extLst>
          </p:cNvPr>
          <p:cNvSpPr/>
          <p:nvPr/>
        </p:nvSpPr>
        <p:spPr>
          <a:xfrm>
            <a:off x="2668268" y="2982538"/>
            <a:ext cx="205553" cy="18909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Rectangle 50">
            <a:extLst>
              <a:ext uri="{FF2B5EF4-FFF2-40B4-BE49-F238E27FC236}">
                <a16:creationId xmlns:a16="http://schemas.microsoft.com/office/drawing/2014/main" id="{846E905F-D0AA-9943-81F9-DBD4EE846343}"/>
              </a:ext>
            </a:extLst>
          </p:cNvPr>
          <p:cNvSpPr/>
          <p:nvPr/>
        </p:nvSpPr>
        <p:spPr>
          <a:xfrm>
            <a:off x="3702992" y="4832373"/>
            <a:ext cx="205553" cy="189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0" name="Sourire 69">
            <a:extLst>
              <a:ext uri="{FF2B5EF4-FFF2-40B4-BE49-F238E27FC236}">
                <a16:creationId xmlns:a16="http://schemas.microsoft.com/office/drawing/2014/main" id="{518098AA-5E7B-3D46-A186-BC270083902C}"/>
              </a:ext>
            </a:extLst>
          </p:cNvPr>
          <p:cNvSpPr/>
          <p:nvPr/>
        </p:nvSpPr>
        <p:spPr>
          <a:xfrm>
            <a:off x="276707" y="1713272"/>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1" name="Sourire 70">
            <a:extLst>
              <a:ext uri="{FF2B5EF4-FFF2-40B4-BE49-F238E27FC236}">
                <a16:creationId xmlns:a16="http://schemas.microsoft.com/office/drawing/2014/main" id="{5AF59230-8268-F14C-A854-A4199A7A49BA}"/>
              </a:ext>
            </a:extLst>
          </p:cNvPr>
          <p:cNvSpPr/>
          <p:nvPr/>
        </p:nvSpPr>
        <p:spPr>
          <a:xfrm>
            <a:off x="271722" y="2104308"/>
            <a:ext cx="288032" cy="288032"/>
          </a:xfrm>
          <a:prstGeom prst="smileyFace">
            <a:avLst/>
          </a:prstGeom>
          <a:solidFill>
            <a:srgbClr val="EF8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ZoneTexte 3">
            <a:extLst>
              <a:ext uri="{FF2B5EF4-FFF2-40B4-BE49-F238E27FC236}">
                <a16:creationId xmlns:a16="http://schemas.microsoft.com/office/drawing/2014/main" id="{DC463C8B-6506-FB41-AD98-0E8ECEA50071}"/>
              </a:ext>
            </a:extLst>
          </p:cNvPr>
          <p:cNvSpPr txBox="1"/>
          <p:nvPr/>
        </p:nvSpPr>
        <p:spPr>
          <a:xfrm>
            <a:off x="710620" y="1667969"/>
            <a:ext cx="813806" cy="369332"/>
          </a:xfrm>
          <a:prstGeom prst="rect">
            <a:avLst/>
          </a:prstGeom>
          <a:noFill/>
        </p:spPr>
        <p:txBody>
          <a:bodyPr wrap="square" rtlCol="0">
            <a:spAutoFit/>
          </a:bodyPr>
          <a:lstStyle/>
          <a:p>
            <a:r>
              <a:rPr lang="fr-FR" dirty="0">
                <a:solidFill>
                  <a:srgbClr val="FFFF00"/>
                </a:solidFill>
              </a:rPr>
              <a:t>Joueur</a:t>
            </a:r>
          </a:p>
        </p:txBody>
      </p:sp>
      <p:sp>
        <p:nvSpPr>
          <p:cNvPr id="72" name="ZoneTexte 71">
            <a:extLst>
              <a:ext uri="{FF2B5EF4-FFF2-40B4-BE49-F238E27FC236}">
                <a16:creationId xmlns:a16="http://schemas.microsoft.com/office/drawing/2014/main" id="{86B990BD-E775-AC4B-8EAF-F95ACCABCF31}"/>
              </a:ext>
            </a:extLst>
          </p:cNvPr>
          <p:cNvSpPr txBox="1"/>
          <p:nvPr/>
        </p:nvSpPr>
        <p:spPr>
          <a:xfrm>
            <a:off x="693423" y="2063658"/>
            <a:ext cx="1058673" cy="369332"/>
          </a:xfrm>
          <a:prstGeom prst="rect">
            <a:avLst/>
          </a:prstGeom>
          <a:noFill/>
        </p:spPr>
        <p:txBody>
          <a:bodyPr wrap="square" rtlCol="0">
            <a:spAutoFit/>
          </a:bodyPr>
          <a:lstStyle/>
          <a:p>
            <a:r>
              <a:rPr lang="fr-FR" dirty="0">
                <a:solidFill>
                  <a:srgbClr val="FFFF00"/>
                </a:solidFill>
              </a:rPr>
              <a:t>Joueuse</a:t>
            </a:r>
          </a:p>
        </p:txBody>
      </p:sp>
      <p:sp>
        <p:nvSpPr>
          <p:cNvPr id="17" name="ZoneTexte 16">
            <a:extLst>
              <a:ext uri="{FF2B5EF4-FFF2-40B4-BE49-F238E27FC236}">
                <a16:creationId xmlns:a16="http://schemas.microsoft.com/office/drawing/2014/main" id="{AFB8CE4F-F4B2-6B48-B228-D0EE39CCE586}"/>
              </a:ext>
            </a:extLst>
          </p:cNvPr>
          <p:cNvSpPr txBox="1"/>
          <p:nvPr/>
        </p:nvSpPr>
        <p:spPr>
          <a:xfrm>
            <a:off x="2365251" y="1516323"/>
            <a:ext cx="8544796" cy="369332"/>
          </a:xfrm>
          <a:prstGeom prst="rect">
            <a:avLst/>
          </a:prstGeom>
          <a:noFill/>
        </p:spPr>
        <p:txBody>
          <a:bodyPr wrap="square" rtlCol="0">
            <a:spAutoFit/>
          </a:bodyPr>
          <a:lstStyle/>
          <a:p>
            <a:r>
              <a:rPr lang="fr-FR" dirty="0">
                <a:solidFill>
                  <a:srgbClr val="FFFFFF"/>
                </a:solidFill>
              </a:rPr>
              <a:t>Pas de joueuse au match suivant (blessure): </a:t>
            </a:r>
            <a:r>
              <a:rPr lang="fr-FR" dirty="0">
                <a:solidFill>
                  <a:srgbClr val="FFFFFF"/>
                </a:solidFill>
                <a:sym typeface="Wingdings" pitchFamily="2" charset="2"/>
              </a:rPr>
              <a:t> Max 12 points</a:t>
            </a:r>
            <a:endParaRPr lang="fr-FR" dirty="0">
              <a:solidFill>
                <a:srgbClr val="FFFFFF"/>
              </a:solidFill>
            </a:endParaRPr>
          </a:p>
        </p:txBody>
      </p:sp>
      <p:sp>
        <p:nvSpPr>
          <p:cNvPr id="45" name="Sourire 44">
            <a:extLst>
              <a:ext uri="{FF2B5EF4-FFF2-40B4-BE49-F238E27FC236}">
                <a16:creationId xmlns:a16="http://schemas.microsoft.com/office/drawing/2014/main" id="{5645D51F-FAE4-5242-9674-3171E7C93D49}"/>
              </a:ext>
            </a:extLst>
          </p:cNvPr>
          <p:cNvSpPr/>
          <p:nvPr/>
        </p:nvSpPr>
        <p:spPr>
          <a:xfrm>
            <a:off x="1025779" y="3411714"/>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6" name="Sourire 45">
            <a:extLst>
              <a:ext uri="{FF2B5EF4-FFF2-40B4-BE49-F238E27FC236}">
                <a16:creationId xmlns:a16="http://schemas.microsoft.com/office/drawing/2014/main" id="{CA04C8B2-2218-4344-B5E8-8024103A8E06}"/>
              </a:ext>
            </a:extLst>
          </p:cNvPr>
          <p:cNvSpPr/>
          <p:nvPr/>
        </p:nvSpPr>
        <p:spPr>
          <a:xfrm>
            <a:off x="1025779" y="3819847"/>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8" name="Rectangle 47">
            <a:extLst>
              <a:ext uri="{FF2B5EF4-FFF2-40B4-BE49-F238E27FC236}">
                <a16:creationId xmlns:a16="http://schemas.microsoft.com/office/drawing/2014/main" id="{F6ED1286-2611-6644-A9AA-6134CD86D98C}"/>
              </a:ext>
            </a:extLst>
          </p:cNvPr>
          <p:cNvSpPr/>
          <p:nvPr/>
        </p:nvSpPr>
        <p:spPr>
          <a:xfrm>
            <a:off x="6528048" y="2432990"/>
            <a:ext cx="3312368" cy="322825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2" name="ZoneTexte 51">
            <a:extLst>
              <a:ext uri="{FF2B5EF4-FFF2-40B4-BE49-F238E27FC236}">
                <a16:creationId xmlns:a16="http://schemas.microsoft.com/office/drawing/2014/main" id="{8C80B9AD-CA37-D74D-80E7-26BBCD3E7928}"/>
              </a:ext>
            </a:extLst>
          </p:cNvPr>
          <p:cNvSpPr txBox="1"/>
          <p:nvPr/>
        </p:nvSpPr>
        <p:spPr>
          <a:xfrm>
            <a:off x="5951984" y="3077086"/>
            <a:ext cx="432048" cy="369332"/>
          </a:xfrm>
          <a:prstGeom prst="rect">
            <a:avLst/>
          </a:prstGeom>
          <a:noFill/>
          <a:ln>
            <a:noFill/>
          </a:ln>
        </p:spPr>
        <p:txBody>
          <a:bodyPr wrap="square" rtlCol="0">
            <a:spAutoFit/>
          </a:bodyPr>
          <a:lstStyle/>
          <a:p>
            <a:r>
              <a:rPr lang="fr-FR" dirty="0">
                <a:solidFill>
                  <a:srgbClr val="FFFF00"/>
                </a:solidFill>
              </a:rPr>
              <a:t>or</a:t>
            </a:r>
          </a:p>
        </p:txBody>
      </p:sp>
      <p:sp>
        <p:nvSpPr>
          <p:cNvPr id="53" name="Sourire 52">
            <a:extLst>
              <a:ext uri="{FF2B5EF4-FFF2-40B4-BE49-F238E27FC236}">
                <a16:creationId xmlns:a16="http://schemas.microsoft.com/office/drawing/2014/main" id="{913B0676-5227-C448-A9CA-FE2D59F717F3}"/>
              </a:ext>
            </a:extLst>
          </p:cNvPr>
          <p:cNvSpPr/>
          <p:nvPr/>
        </p:nvSpPr>
        <p:spPr>
          <a:xfrm>
            <a:off x="9991070" y="3357908"/>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4" name="Sourire 53">
            <a:extLst>
              <a:ext uri="{FF2B5EF4-FFF2-40B4-BE49-F238E27FC236}">
                <a16:creationId xmlns:a16="http://schemas.microsoft.com/office/drawing/2014/main" id="{A03FC3E5-CD67-F542-A619-2DA1F6BD49EE}"/>
              </a:ext>
            </a:extLst>
          </p:cNvPr>
          <p:cNvSpPr/>
          <p:nvPr/>
        </p:nvSpPr>
        <p:spPr>
          <a:xfrm>
            <a:off x="10453570" y="3357908"/>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5" name="Sourire 54">
            <a:extLst>
              <a:ext uri="{FF2B5EF4-FFF2-40B4-BE49-F238E27FC236}">
                <a16:creationId xmlns:a16="http://schemas.microsoft.com/office/drawing/2014/main" id="{83F0BE10-109A-D046-889F-84CAE608BFB3}"/>
              </a:ext>
            </a:extLst>
          </p:cNvPr>
          <p:cNvSpPr/>
          <p:nvPr/>
        </p:nvSpPr>
        <p:spPr>
          <a:xfrm>
            <a:off x="10916070" y="3377942"/>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6" name="Sourire 55">
            <a:extLst>
              <a:ext uri="{FF2B5EF4-FFF2-40B4-BE49-F238E27FC236}">
                <a16:creationId xmlns:a16="http://schemas.microsoft.com/office/drawing/2014/main" id="{56A1536A-F6B8-1E45-9795-EDF167A2348D}"/>
              </a:ext>
            </a:extLst>
          </p:cNvPr>
          <p:cNvSpPr/>
          <p:nvPr/>
        </p:nvSpPr>
        <p:spPr>
          <a:xfrm>
            <a:off x="9991070" y="3806109"/>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7" name="Sourire 56">
            <a:extLst>
              <a:ext uri="{FF2B5EF4-FFF2-40B4-BE49-F238E27FC236}">
                <a16:creationId xmlns:a16="http://schemas.microsoft.com/office/drawing/2014/main" id="{6E27387E-16B9-D642-A4D2-87CA8E530E57}"/>
              </a:ext>
            </a:extLst>
          </p:cNvPr>
          <p:cNvSpPr/>
          <p:nvPr/>
        </p:nvSpPr>
        <p:spPr>
          <a:xfrm>
            <a:off x="10453570" y="3806109"/>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9" name="Rectangle avec coin arrondi du même côté 58">
            <a:extLst>
              <a:ext uri="{FF2B5EF4-FFF2-40B4-BE49-F238E27FC236}">
                <a16:creationId xmlns:a16="http://schemas.microsoft.com/office/drawing/2014/main" id="{43168452-9810-9A4F-A928-2D69F5F6B106}"/>
              </a:ext>
            </a:extLst>
          </p:cNvPr>
          <p:cNvSpPr/>
          <p:nvPr/>
        </p:nvSpPr>
        <p:spPr>
          <a:xfrm>
            <a:off x="6888088" y="4229214"/>
            <a:ext cx="2592288" cy="1432034"/>
          </a:xfrm>
          <a:prstGeom prst="round2SameRect">
            <a:avLst>
              <a:gd name="adj1" fmla="val 5000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0" name="Sourire 59">
            <a:extLst>
              <a:ext uri="{FF2B5EF4-FFF2-40B4-BE49-F238E27FC236}">
                <a16:creationId xmlns:a16="http://schemas.microsoft.com/office/drawing/2014/main" id="{8FD9BD1F-9CBC-C04D-B6EC-CCD07D1D092C}"/>
              </a:ext>
            </a:extLst>
          </p:cNvPr>
          <p:cNvSpPr/>
          <p:nvPr/>
        </p:nvSpPr>
        <p:spPr>
          <a:xfrm>
            <a:off x="6929992" y="2961491"/>
            <a:ext cx="504730" cy="488199"/>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1" name="Sourire 60">
            <a:extLst>
              <a:ext uri="{FF2B5EF4-FFF2-40B4-BE49-F238E27FC236}">
                <a16:creationId xmlns:a16="http://schemas.microsoft.com/office/drawing/2014/main" id="{439BAF1D-D400-A543-94B6-568E0F2010EB}"/>
              </a:ext>
            </a:extLst>
          </p:cNvPr>
          <p:cNvSpPr/>
          <p:nvPr/>
        </p:nvSpPr>
        <p:spPr>
          <a:xfrm>
            <a:off x="8003882" y="2964765"/>
            <a:ext cx="498096" cy="481653"/>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2" name="Sourire 61">
            <a:extLst>
              <a:ext uri="{FF2B5EF4-FFF2-40B4-BE49-F238E27FC236}">
                <a16:creationId xmlns:a16="http://schemas.microsoft.com/office/drawing/2014/main" id="{40D127E5-A7FF-424B-9C92-A48E2A2C5548}"/>
              </a:ext>
            </a:extLst>
          </p:cNvPr>
          <p:cNvSpPr/>
          <p:nvPr/>
        </p:nvSpPr>
        <p:spPr>
          <a:xfrm>
            <a:off x="7982861" y="4929290"/>
            <a:ext cx="504730" cy="488199"/>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3" name="Sourire 62">
            <a:extLst>
              <a:ext uri="{FF2B5EF4-FFF2-40B4-BE49-F238E27FC236}">
                <a16:creationId xmlns:a16="http://schemas.microsoft.com/office/drawing/2014/main" id="{76E3F9C2-035A-5340-95BA-A2233C5C62CD}"/>
              </a:ext>
            </a:extLst>
          </p:cNvPr>
          <p:cNvSpPr/>
          <p:nvPr/>
        </p:nvSpPr>
        <p:spPr>
          <a:xfrm>
            <a:off x="8995792" y="2964765"/>
            <a:ext cx="519117" cy="485359"/>
          </a:xfrm>
          <a:prstGeom prst="smileyFac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4" name="Rectangle 63">
            <a:extLst>
              <a:ext uri="{FF2B5EF4-FFF2-40B4-BE49-F238E27FC236}">
                <a16:creationId xmlns:a16="http://schemas.microsoft.com/office/drawing/2014/main" id="{4E57FC76-AFCF-6449-9844-57C704187BFF}"/>
              </a:ext>
            </a:extLst>
          </p:cNvPr>
          <p:cNvSpPr/>
          <p:nvPr/>
        </p:nvSpPr>
        <p:spPr>
          <a:xfrm>
            <a:off x="7967721" y="4850683"/>
            <a:ext cx="205553" cy="18909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5" name="Rectangle 64">
            <a:extLst>
              <a:ext uri="{FF2B5EF4-FFF2-40B4-BE49-F238E27FC236}">
                <a16:creationId xmlns:a16="http://schemas.microsoft.com/office/drawing/2014/main" id="{9C70B2D7-4F33-9D48-9741-FC1B6309F767}"/>
              </a:ext>
            </a:extLst>
          </p:cNvPr>
          <p:cNvSpPr/>
          <p:nvPr/>
        </p:nvSpPr>
        <p:spPr>
          <a:xfrm>
            <a:off x="7966758" y="2881952"/>
            <a:ext cx="205553" cy="18909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6" name="Rectangle 65">
            <a:extLst>
              <a:ext uri="{FF2B5EF4-FFF2-40B4-BE49-F238E27FC236}">
                <a16:creationId xmlns:a16="http://schemas.microsoft.com/office/drawing/2014/main" id="{0F4281D5-10F5-2040-B40C-75325B572EFA}"/>
              </a:ext>
            </a:extLst>
          </p:cNvPr>
          <p:cNvSpPr/>
          <p:nvPr/>
        </p:nvSpPr>
        <p:spPr>
          <a:xfrm>
            <a:off x="6938956" y="2879404"/>
            <a:ext cx="205553" cy="18909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7" name="Rectangle 66">
            <a:extLst>
              <a:ext uri="{FF2B5EF4-FFF2-40B4-BE49-F238E27FC236}">
                <a16:creationId xmlns:a16="http://schemas.microsoft.com/office/drawing/2014/main" id="{567662ED-8C81-FA44-ABB0-E87150099A94}"/>
              </a:ext>
            </a:extLst>
          </p:cNvPr>
          <p:cNvSpPr/>
          <p:nvPr/>
        </p:nvSpPr>
        <p:spPr>
          <a:xfrm>
            <a:off x="8967319" y="2881952"/>
            <a:ext cx="205553" cy="189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8" name="ZoneTexte 67">
            <a:extLst>
              <a:ext uri="{FF2B5EF4-FFF2-40B4-BE49-F238E27FC236}">
                <a16:creationId xmlns:a16="http://schemas.microsoft.com/office/drawing/2014/main" id="{F141D1F6-8374-AD46-832E-560E4AB120C7}"/>
              </a:ext>
            </a:extLst>
          </p:cNvPr>
          <p:cNvSpPr txBox="1"/>
          <p:nvPr/>
        </p:nvSpPr>
        <p:spPr>
          <a:xfrm>
            <a:off x="7478131" y="5669374"/>
            <a:ext cx="2087558" cy="369332"/>
          </a:xfrm>
          <a:prstGeom prst="rect">
            <a:avLst/>
          </a:prstGeom>
          <a:noFill/>
          <a:ln>
            <a:noFill/>
          </a:ln>
        </p:spPr>
        <p:txBody>
          <a:bodyPr wrap="square" rtlCol="0">
            <a:spAutoFit/>
          </a:bodyPr>
          <a:lstStyle/>
          <a:p>
            <a:r>
              <a:rPr lang="fr-FR" dirty="0">
                <a:solidFill>
                  <a:srgbClr val="FFFF00"/>
                </a:solidFill>
              </a:rPr>
              <a:t>12 points  max OK</a:t>
            </a:r>
          </a:p>
        </p:txBody>
      </p:sp>
      <p:sp>
        <p:nvSpPr>
          <p:cNvPr id="69" name="ZoneTexte 68">
            <a:extLst>
              <a:ext uri="{FF2B5EF4-FFF2-40B4-BE49-F238E27FC236}">
                <a16:creationId xmlns:a16="http://schemas.microsoft.com/office/drawing/2014/main" id="{D2D5B774-84B0-3649-86B2-820880E5868A}"/>
              </a:ext>
            </a:extLst>
          </p:cNvPr>
          <p:cNvSpPr txBox="1"/>
          <p:nvPr/>
        </p:nvSpPr>
        <p:spPr>
          <a:xfrm>
            <a:off x="3112319" y="5684182"/>
            <a:ext cx="2087558" cy="369332"/>
          </a:xfrm>
          <a:prstGeom prst="rect">
            <a:avLst/>
          </a:prstGeom>
          <a:noFill/>
          <a:ln>
            <a:noFill/>
          </a:ln>
        </p:spPr>
        <p:txBody>
          <a:bodyPr wrap="square" rtlCol="0">
            <a:spAutoFit/>
          </a:bodyPr>
          <a:lstStyle/>
          <a:p>
            <a:r>
              <a:rPr lang="fr-FR" dirty="0">
                <a:solidFill>
                  <a:srgbClr val="FFFF00"/>
                </a:solidFill>
              </a:rPr>
              <a:t>12 points  max OK</a:t>
            </a:r>
          </a:p>
        </p:txBody>
      </p:sp>
    </p:spTree>
    <p:extLst>
      <p:ext uri="{BB962C8B-B14F-4D97-AF65-F5344CB8AC3E}">
        <p14:creationId xmlns:p14="http://schemas.microsoft.com/office/powerpoint/2010/main" val="216959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7EC3DC4-E7DE-F06F-F9C4-3109CF672761}"/>
              </a:ext>
            </a:extLst>
          </p:cNvPr>
          <p:cNvSpPr txBox="1"/>
          <p:nvPr/>
        </p:nvSpPr>
        <p:spPr>
          <a:xfrm>
            <a:off x="11550148" y="6414929"/>
            <a:ext cx="730425" cy="319611"/>
          </a:xfrm>
          <a:prstGeom prst="rect">
            <a:avLst/>
          </a:prstGeom>
          <a:noFill/>
        </p:spPr>
        <p:txBody>
          <a:bodyPr wrap="square">
            <a:spAutoFit/>
          </a:bodyPr>
          <a:lstStyle/>
          <a:p>
            <a:pPr algn="ctr"/>
            <a:r>
              <a:rPr lang="fr-FR" sz="1400" b="1">
                <a:solidFill>
                  <a:srgbClr val="1A3E71"/>
                </a:solidFill>
                <a:latin typeface="Parka Regular" panose="02000503040000020004" pitchFamily="2" charset="0"/>
              </a:rPr>
              <a:t>2</a:t>
            </a:r>
          </a:p>
        </p:txBody>
      </p:sp>
      <p:pic>
        <p:nvPicPr>
          <p:cNvPr id="7" name="Image 6" descr="Une image contenant Graphique, logo, symbole, Police&#10;&#10;Description générée automatiquement">
            <a:extLst>
              <a:ext uri="{FF2B5EF4-FFF2-40B4-BE49-F238E27FC236}">
                <a16:creationId xmlns:a16="http://schemas.microsoft.com/office/drawing/2014/main" id="{4ADAD2E1-2765-47FD-B91D-FD72A239C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16" y="415685"/>
            <a:ext cx="1451729" cy="957282"/>
          </a:xfrm>
          <a:prstGeom prst="rect">
            <a:avLst/>
          </a:prstGeom>
        </p:spPr>
      </p:pic>
      <p:sp>
        <p:nvSpPr>
          <p:cNvPr id="8" name="ZoneTexte 7">
            <a:extLst>
              <a:ext uri="{FF2B5EF4-FFF2-40B4-BE49-F238E27FC236}">
                <a16:creationId xmlns:a16="http://schemas.microsoft.com/office/drawing/2014/main" id="{46D7ABA8-A0ED-42BA-A368-75D0021F99ED}"/>
              </a:ext>
            </a:extLst>
          </p:cNvPr>
          <p:cNvSpPr txBox="1"/>
          <p:nvPr/>
        </p:nvSpPr>
        <p:spPr>
          <a:xfrm>
            <a:off x="267307" y="1895522"/>
            <a:ext cx="5342325" cy="707886"/>
          </a:xfrm>
          <a:prstGeom prst="rect">
            <a:avLst/>
          </a:prstGeom>
          <a:noFill/>
        </p:spPr>
        <p:txBody>
          <a:bodyPr wrap="square">
            <a:spAutoFit/>
          </a:bodyPr>
          <a:lstStyle/>
          <a:p>
            <a:pPr algn="ctr"/>
            <a:r>
              <a:rPr lang="fr-FR" sz="4000" b="1" dirty="0">
                <a:solidFill>
                  <a:srgbClr val="00B050"/>
                </a:solidFill>
              </a:rPr>
              <a:t>CNA PARA HAND </a:t>
            </a:r>
          </a:p>
        </p:txBody>
      </p:sp>
      <p:pic>
        <p:nvPicPr>
          <p:cNvPr id="16" name="Graphique 15">
            <a:extLst>
              <a:ext uri="{FF2B5EF4-FFF2-40B4-BE49-F238E27FC236}">
                <a16:creationId xmlns:a16="http://schemas.microsoft.com/office/drawing/2014/main" id="{6F6EDEEC-FD57-C7E8-4DF3-3B5D214D3C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06083" y="-523081"/>
            <a:ext cx="5891040" cy="7569093"/>
          </a:xfrm>
          <a:prstGeom prst="rect">
            <a:avLst/>
          </a:prstGeom>
        </p:spPr>
      </p:pic>
      <p:sp>
        <p:nvSpPr>
          <p:cNvPr id="6" name="ZoneTexte 5">
            <a:extLst>
              <a:ext uri="{FF2B5EF4-FFF2-40B4-BE49-F238E27FC236}">
                <a16:creationId xmlns:a16="http://schemas.microsoft.com/office/drawing/2014/main" id="{1528A0C0-207A-65CA-D5D7-01B4CE3E582B}"/>
              </a:ext>
            </a:extLst>
          </p:cNvPr>
          <p:cNvSpPr txBox="1"/>
          <p:nvPr/>
        </p:nvSpPr>
        <p:spPr>
          <a:xfrm>
            <a:off x="11725275" y="6535035"/>
            <a:ext cx="456670" cy="319611"/>
          </a:xfrm>
          <a:prstGeom prst="rect">
            <a:avLst/>
          </a:prstGeom>
          <a:noFill/>
        </p:spPr>
        <p:txBody>
          <a:bodyPr wrap="square" lIns="91440" tIns="45720" rIns="91440" bIns="45720" anchor="t">
            <a:spAutoFit/>
          </a:bodyPr>
          <a:lstStyle/>
          <a:p>
            <a:pPr algn="ctr"/>
            <a:r>
              <a:rPr lang="fr-FR" sz="1400" b="1">
                <a:solidFill>
                  <a:srgbClr val="FFFFFF"/>
                </a:solidFill>
                <a:latin typeface="Parka Regular"/>
              </a:rPr>
              <a:t>2</a:t>
            </a:r>
            <a:endParaRPr lang="fr-FR" sz="1400" b="1">
              <a:solidFill>
                <a:srgbClr val="FFFFFF"/>
              </a:solidFill>
              <a:latin typeface="Parka Regular" panose="02000503040000020004" pitchFamily="2" charset="0"/>
            </a:endParaRPr>
          </a:p>
        </p:txBody>
      </p:sp>
      <p:sp>
        <p:nvSpPr>
          <p:cNvPr id="12" name="Text Placeholder 7">
            <a:extLst>
              <a:ext uri="{FF2B5EF4-FFF2-40B4-BE49-F238E27FC236}">
                <a16:creationId xmlns:a16="http://schemas.microsoft.com/office/drawing/2014/main" id="{D9A8E633-FD7B-A64B-8ACF-749406D5FCF8}"/>
              </a:ext>
            </a:extLst>
          </p:cNvPr>
          <p:cNvSpPr txBox="1">
            <a:spLocks/>
          </p:cNvSpPr>
          <p:nvPr/>
        </p:nvSpPr>
        <p:spPr bwMode="gray">
          <a:xfrm>
            <a:off x="6240016" y="2204864"/>
            <a:ext cx="2880320" cy="2088232"/>
          </a:xfrm>
          <a:prstGeom prst="rect">
            <a:avLst/>
          </a:prstGeom>
          <a:solidFill>
            <a:schemeClr val="tx2"/>
          </a:solidFill>
        </p:spPr>
        <p:txBody>
          <a:bodyPr vert="horz" lIns="144000" tIns="144000" rIns="144000" bIns="144000" rtlCol="0" anchor="ctr" anchorCtr="0">
            <a:noAutofit/>
          </a:bodyPr>
          <a:lstStyle>
            <a:lvl1pPr marL="179388" indent="-179388"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tx2"/>
              </a:buClr>
              <a:buFont typeface="Symbol" panose="05050102010706020507" pitchFamily="18" charset="2"/>
              <a:buChar char="-"/>
              <a:defRPr sz="1600" kern="1200">
                <a:solidFill>
                  <a:schemeClr val="tx1"/>
                </a:solidFill>
                <a:latin typeface="+mn-lt"/>
                <a:ea typeface="+mn-ea"/>
                <a:cs typeface="+mn-cs"/>
              </a:defRPr>
            </a:lvl2pPr>
            <a:lvl3pPr marL="0" indent="0" algn="l" defTabSz="914400" rtl="0" eaLnBrk="1" latinLnBrk="0" hangingPunct="1">
              <a:lnSpc>
                <a:spcPct val="110000"/>
              </a:lnSpc>
              <a:spcBef>
                <a:spcPts val="600"/>
              </a:spcBef>
              <a:spcAft>
                <a:spcPts val="600"/>
              </a:spcAft>
              <a:buClr>
                <a:schemeClr val="tx2"/>
              </a:buClr>
              <a:buFont typeface="Arial" panose="020B0604020202020204" pitchFamily="34" charset="0"/>
              <a:buNone/>
              <a:defRPr sz="1600" kern="1200">
                <a:solidFill>
                  <a:schemeClr val="tx1"/>
                </a:solidFill>
                <a:latin typeface="IBM Plex Sans Medium" panose="020B0603050203000203" pitchFamily="34" charset="0"/>
                <a:ea typeface="+mn-ea"/>
                <a:cs typeface="+mn-cs"/>
              </a:defRPr>
            </a:lvl3pPr>
            <a:lvl4pPr marL="0" indent="0" algn="l" defTabSz="914400" rtl="0" eaLnBrk="1" latinLnBrk="0" hangingPunct="1">
              <a:lnSpc>
                <a:spcPct val="110000"/>
              </a:lnSpc>
              <a:spcBef>
                <a:spcPts val="0"/>
              </a:spcBef>
              <a:spcAft>
                <a:spcPts val="600"/>
              </a:spcAft>
              <a:buClr>
                <a:schemeClr val="tx2"/>
              </a:buClr>
              <a:buFont typeface="Symbol" panose="05050102010706020507" pitchFamily="18" charset="2"/>
              <a:buNone/>
              <a:defRPr sz="1600" kern="1200">
                <a:solidFill>
                  <a:schemeClr val="tx1"/>
                </a:solidFill>
                <a:latin typeface="+mn-lt"/>
                <a:ea typeface="+mn-ea"/>
                <a:cs typeface="+mn-cs"/>
              </a:defRPr>
            </a:lvl4pPr>
            <a:lvl5pPr marL="179388"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358775" indent="-176213" algn="l" defTabSz="914400" rtl="0" eaLnBrk="1" latinLnBrk="0" hangingPunct="1">
              <a:lnSpc>
                <a:spcPct val="110000"/>
              </a:lnSpc>
              <a:spcBef>
                <a:spcPts val="0"/>
              </a:spcBef>
              <a:spcAft>
                <a:spcPts val="600"/>
              </a:spcAft>
              <a:buClr>
                <a:schemeClr val="tx2"/>
              </a:buClr>
              <a:buFont typeface="Symbol" panose="05050102010706020507" pitchFamily="18" charset="2"/>
              <a:buChar char="-"/>
              <a:defRPr sz="1600" kern="1200">
                <a:solidFill>
                  <a:schemeClr val="tx1"/>
                </a:solidFill>
                <a:latin typeface="+mn-lt"/>
                <a:ea typeface="+mn-ea"/>
                <a:cs typeface="+mn-cs"/>
              </a:defRPr>
            </a:lvl6pPr>
            <a:lvl7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7pPr>
            <a:lvl8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8pPr>
            <a:lvl9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9pPr>
          </a:lstStyle>
          <a:p>
            <a:pPr lvl="2" indent="-179388" algn="ctr">
              <a:spcAft>
                <a:spcPts val="0"/>
              </a:spcAft>
            </a:pPr>
            <a:r>
              <a:rPr lang="en-GB" sz="4400" b="1" dirty="0">
                <a:solidFill>
                  <a:schemeClr val="bg1"/>
                </a:solidFill>
                <a:latin typeface="+mj-lt"/>
              </a:rPr>
              <a:t>HF-4</a:t>
            </a:r>
            <a:endParaRPr lang="en-GB" sz="2200" b="1" dirty="0">
              <a:solidFill>
                <a:schemeClr val="bg1"/>
              </a:solidFill>
              <a:latin typeface="+mj-lt"/>
            </a:endParaRPr>
          </a:p>
          <a:p>
            <a:pPr marL="0" indent="0" algn="ctr">
              <a:buNone/>
            </a:pPr>
            <a:r>
              <a:rPr lang="en-GB" dirty="0">
                <a:solidFill>
                  <a:schemeClr val="bg1"/>
                </a:solidFill>
              </a:rPr>
              <a:t>Coupe de France</a:t>
            </a:r>
          </a:p>
        </p:txBody>
      </p:sp>
      <p:sp>
        <p:nvSpPr>
          <p:cNvPr id="13" name="Text Placeholder 7">
            <a:extLst>
              <a:ext uri="{FF2B5EF4-FFF2-40B4-BE49-F238E27FC236}">
                <a16:creationId xmlns:a16="http://schemas.microsoft.com/office/drawing/2014/main" id="{986A45B8-9286-6445-B414-7D6DFA2BE3DC}"/>
              </a:ext>
            </a:extLst>
          </p:cNvPr>
          <p:cNvSpPr txBox="1">
            <a:spLocks/>
          </p:cNvSpPr>
          <p:nvPr/>
        </p:nvSpPr>
        <p:spPr bwMode="gray">
          <a:xfrm>
            <a:off x="9264352" y="4437584"/>
            <a:ext cx="2927648" cy="2087760"/>
          </a:xfrm>
          <a:prstGeom prst="rect">
            <a:avLst/>
          </a:prstGeom>
          <a:solidFill>
            <a:schemeClr val="accent1"/>
          </a:solidFill>
        </p:spPr>
        <p:txBody>
          <a:bodyPr vert="horz" lIns="144000" tIns="144000" rIns="144000" bIns="144000" rtlCol="0" anchor="ctr" anchorCtr="0">
            <a:noAutofit/>
          </a:bodyPr>
          <a:lstStyle>
            <a:lvl1pPr marL="179388" indent="-179388"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tx2"/>
              </a:buClr>
              <a:buFont typeface="Symbol" panose="05050102010706020507" pitchFamily="18" charset="2"/>
              <a:buChar char="-"/>
              <a:defRPr sz="1600" kern="1200">
                <a:solidFill>
                  <a:schemeClr val="tx1"/>
                </a:solidFill>
                <a:latin typeface="+mn-lt"/>
                <a:ea typeface="+mn-ea"/>
                <a:cs typeface="+mn-cs"/>
              </a:defRPr>
            </a:lvl2pPr>
            <a:lvl3pPr marL="0" indent="0" algn="l" defTabSz="914400" rtl="0" eaLnBrk="1" latinLnBrk="0" hangingPunct="1">
              <a:lnSpc>
                <a:spcPct val="110000"/>
              </a:lnSpc>
              <a:spcBef>
                <a:spcPts val="600"/>
              </a:spcBef>
              <a:spcAft>
                <a:spcPts val="600"/>
              </a:spcAft>
              <a:buClr>
                <a:schemeClr val="tx2"/>
              </a:buClr>
              <a:buFont typeface="Arial" panose="020B0604020202020204" pitchFamily="34" charset="0"/>
              <a:buNone/>
              <a:defRPr sz="1600" kern="1200">
                <a:solidFill>
                  <a:schemeClr val="tx1"/>
                </a:solidFill>
                <a:latin typeface="IBM Plex Sans Medium" panose="020B0603050203000203" pitchFamily="34" charset="0"/>
                <a:ea typeface="+mn-ea"/>
                <a:cs typeface="+mn-cs"/>
              </a:defRPr>
            </a:lvl3pPr>
            <a:lvl4pPr marL="0" indent="0" algn="l" defTabSz="914400" rtl="0" eaLnBrk="1" latinLnBrk="0" hangingPunct="1">
              <a:lnSpc>
                <a:spcPct val="110000"/>
              </a:lnSpc>
              <a:spcBef>
                <a:spcPts val="0"/>
              </a:spcBef>
              <a:spcAft>
                <a:spcPts val="600"/>
              </a:spcAft>
              <a:buClr>
                <a:schemeClr val="tx2"/>
              </a:buClr>
              <a:buFont typeface="Symbol" panose="05050102010706020507" pitchFamily="18" charset="2"/>
              <a:buNone/>
              <a:defRPr sz="1600" kern="1200">
                <a:solidFill>
                  <a:schemeClr val="tx1"/>
                </a:solidFill>
                <a:latin typeface="+mn-lt"/>
                <a:ea typeface="+mn-ea"/>
                <a:cs typeface="+mn-cs"/>
              </a:defRPr>
            </a:lvl4pPr>
            <a:lvl5pPr marL="179388"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358775" indent="-176213" algn="l" defTabSz="914400" rtl="0" eaLnBrk="1" latinLnBrk="0" hangingPunct="1">
              <a:lnSpc>
                <a:spcPct val="110000"/>
              </a:lnSpc>
              <a:spcBef>
                <a:spcPts val="0"/>
              </a:spcBef>
              <a:spcAft>
                <a:spcPts val="600"/>
              </a:spcAft>
              <a:buClr>
                <a:schemeClr val="tx2"/>
              </a:buClr>
              <a:buFont typeface="Symbol" panose="05050102010706020507" pitchFamily="18" charset="2"/>
              <a:buChar char="-"/>
              <a:defRPr sz="1600" kern="1200">
                <a:solidFill>
                  <a:schemeClr val="tx1"/>
                </a:solidFill>
                <a:latin typeface="+mn-lt"/>
                <a:ea typeface="+mn-ea"/>
                <a:cs typeface="+mn-cs"/>
              </a:defRPr>
            </a:lvl6pPr>
            <a:lvl7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7pPr>
            <a:lvl8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8pPr>
            <a:lvl9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9pPr>
          </a:lstStyle>
          <a:p>
            <a:pPr lvl="2" indent="-179388" algn="ctr">
              <a:spcAft>
                <a:spcPts val="0"/>
              </a:spcAft>
            </a:pPr>
            <a:endParaRPr lang="en-GB" dirty="0">
              <a:solidFill>
                <a:schemeClr val="bg1"/>
              </a:solidFill>
            </a:endParaRPr>
          </a:p>
        </p:txBody>
      </p:sp>
      <p:sp>
        <p:nvSpPr>
          <p:cNvPr id="14" name="Text Placeholder 7">
            <a:extLst>
              <a:ext uri="{FF2B5EF4-FFF2-40B4-BE49-F238E27FC236}">
                <a16:creationId xmlns:a16="http://schemas.microsoft.com/office/drawing/2014/main" id="{168D8141-3DED-EB40-952F-E514AC9F60E0}"/>
              </a:ext>
            </a:extLst>
          </p:cNvPr>
          <p:cNvSpPr txBox="1">
            <a:spLocks/>
          </p:cNvSpPr>
          <p:nvPr/>
        </p:nvSpPr>
        <p:spPr bwMode="gray">
          <a:xfrm>
            <a:off x="9264352" y="0"/>
            <a:ext cx="2927648" cy="2060848"/>
          </a:xfrm>
          <a:prstGeom prst="rect">
            <a:avLst/>
          </a:prstGeom>
          <a:solidFill>
            <a:schemeClr val="accent2"/>
          </a:solidFill>
        </p:spPr>
        <p:txBody>
          <a:bodyPr vert="horz" lIns="144000" tIns="144000" rIns="144000" bIns="144000" rtlCol="0" anchor="ctr" anchorCtr="0">
            <a:noAutofit/>
          </a:bodyPr>
          <a:lstStyle>
            <a:lvl1pPr marL="179388" indent="-179388"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tx2"/>
              </a:buClr>
              <a:buFont typeface="Symbol" panose="05050102010706020507" pitchFamily="18" charset="2"/>
              <a:buChar char="-"/>
              <a:defRPr sz="1600" kern="1200">
                <a:solidFill>
                  <a:schemeClr val="tx1"/>
                </a:solidFill>
                <a:latin typeface="+mn-lt"/>
                <a:ea typeface="+mn-ea"/>
                <a:cs typeface="+mn-cs"/>
              </a:defRPr>
            </a:lvl2pPr>
            <a:lvl3pPr marL="0" indent="0" algn="l" defTabSz="914400" rtl="0" eaLnBrk="1" latinLnBrk="0" hangingPunct="1">
              <a:lnSpc>
                <a:spcPct val="110000"/>
              </a:lnSpc>
              <a:spcBef>
                <a:spcPts val="600"/>
              </a:spcBef>
              <a:spcAft>
                <a:spcPts val="600"/>
              </a:spcAft>
              <a:buClr>
                <a:schemeClr val="tx2"/>
              </a:buClr>
              <a:buFont typeface="Arial" panose="020B0604020202020204" pitchFamily="34" charset="0"/>
              <a:buNone/>
              <a:defRPr sz="1600" kern="1200">
                <a:solidFill>
                  <a:schemeClr val="tx1"/>
                </a:solidFill>
                <a:latin typeface="IBM Plex Sans Medium" panose="020B0603050203000203" pitchFamily="34" charset="0"/>
                <a:ea typeface="+mn-ea"/>
                <a:cs typeface="+mn-cs"/>
              </a:defRPr>
            </a:lvl3pPr>
            <a:lvl4pPr marL="0" indent="0" algn="l" defTabSz="914400" rtl="0" eaLnBrk="1" latinLnBrk="0" hangingPunct="1">
              <a:lnSpc>
                <a:spcPct val="110000"/>
              </a:lnSpc>
              <a:spcBef>
                <a:spcPts val="0"/>
              </a:spcBef>
              <a:spcAft>
                <a:spcPts val="600"/>
              </a:spcAft>
              <a:buClr>
                <a:schemeClr val="tx2"/>
              </a:buClr>
              <a:buFont typeface="Symbol" panose="05050102010706020507" pitchFamily="18" charset="2"/>
              <a:buNone/>
              <a:defRPr sz="1600" kern="1200">
                <a:solidFill>
                  <a:schemeClr val="tx1"/>
                </a:solidFill>
                <a:latin typeface="+mn-lt"/>
                <a:ea typeface="+mn-ea"/>
                <a:cs typeface="+mn-cs"/>
              </a:defRPr>
            </a:lvl4pPr>
            <a:lvl5pPr marL="179388"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358775" indent="-176213" algn="l" defTabSz="914400" rtl="0" eaLnBrk="1" latinLnBrk="0" hangingPunct="1">
              <a:lnSpc>
                <a:spcPct val="110000"/>
              </a:lnSpc>
              <a:spcBef>
                <a:spcPts val="0"/>
              </a:spcBef>
              <a:spcAft>
                <a:spcPts val="600"/>
              </a:spcAft>
              <a:buClr>
                <a:schemeClr val="tx2"/>
              </a:buClr>
              <a:buFont typeface="Symbol" panose="05050102010706020507" pitchFamily="18" charset="2"/>
              <a:buChar char="-"/>
              <a:defRPr sz="1600" kern="1200">
                <a:solidFill>
                  <a:schemeClr val="tx1"/>
                </a:solidFill>
                <a:latin typeface="+mn-lt"/>
                <a:ea typeface="+mn-ea"/>
                <a:cs typeface="+mn-cs"/>
              </a:defRPr>
            </a:lvl6pPr>
            <a:lvl7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7pPr>
            <a:lvl8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8pPr>
            <a:lvl9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9pPr>
          </a:lstStyle>
          <a:p>
            <a:pPr lvl="2" indent="-179388" algn="ctr">
              <a:spcAft>
                <a:spcPts val="0"/>
              </a:spcAft>
            </a:pPr>
            <a:endParaRPr lang="en-GB" dirty="0">
              <a:solidFill>
                <a:schemeClr val="bg1"/>
              </a:solidFill>
            </a:endParaRPr>
          </a:p>
        </p:txBody>
      </p:sp>
      <p:pic>
        <p:nvPicPr>
          <p:cNvPr id="15" name="Image 14">
            <a:extLst>
              <a:ext uri="{FF2B5EF4-FFF2-40B4-BE49-F238E27FC236}">
                <a16:creationId xmlns:a16="http://schemas.microsoft.com/office/drawing/2014/main" id="{B1EBD1EC-C4EB-7E43-B6F2-5B717D471D15}"/>
              </a:ext>
            </a:extLst>
          </p:cNvPr>
          <p:cNvPicPr>
            <a:picLocks noChangeAspect="1"/>
          </p:cNvPicPr>
          <p:nvPr/>
        </p:nvPicPr>
        <p:blipFill rotWithShape="1">
          <a:blip r:embed="rId6">
            <a:extLst>
              <a:ext uri="{28A0092B-C50C-407E-A947-70E740481C1C}">
                <a14:useLocalDpi xmlns:a14="http://schemas.microsoft.com/office/drawing/2010/main" val="0"/>
              </a:ext>
            </a:extLst>
          </a:blip>
          <a:srcRect l="4552" t="10794" r="18176" b="7315"/>
          <a:stretch/>
        </p:blipFill>
        <p:spPr>
          <a:xfrm>
            <a:off x="6240016" y="17486"/>
            <a:ext cx="2880320" cy="2043362"/>
          </a:xfrm>
          <a:prstGeom prst="rect">
            <a:avLst/>
          </a:prstGeom>
        </p:spPr>
      </p:pic>
      <p:pic>
        <p:nvPicPr>
          <p:cNvPr id="18" name="Image 17">
            <a:extLst>
              <a:ext uri="{FF2B5EF4-FFF2-40B4-BE49-F238E27FC236}">
                <a16:creationId xmlns:a16="http://schemas.microsoft.com/office/drawing/2014/main" id="{B950007F-2642-1E4C-B5F4-03959DBAB9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4352" y="2211113"/>
            <a:ext cx="2927648" cy="2081983"/>
          </a:xfrm>
          <a:prstGeom prst="rect">
            <a:avLst/>
          </a:prstGeom>
        </p:spPr>
      </p:pic>
      <p:pic>
        <p:nvPicPr>
          <p:cNvPr id="22" name="Image 21">
            <a:extLst>
              <a:ext uri="{FF2B5EF4-FFF2-40B4-BE49-F238E27FC236}">
                <a16:creationId xmlns:a16="http://schemas.microsoft.com/office/drawing/2014/main" id="{8834B7B9-DCBF-F84A-AA48-DF0ECCD2139A}"/>
              </a:ext>
            </a:extLst>
          </p:cNvPr>
          <p:cNvPicPr>
            <a:picLocks noChangeAspect="1"/>
          </p:cNvPicPr>
          <p:nvPr/>
        </p:nvPicPr>
        <p:blipFill>
          <a:blip r:embed="rId8"/>
          <a:stretch>
            <a:fillRect/>
          </a:stretch>
        </p:blipFill>
        <p:spPr>
          <a:xfrm>
            <a:off x="6240016" y="4470767"/>
            <a:ext cx="2880320" cy="2103967"/>
          </a:xfrm>
          <a:prstGeom prst="rect">
            <a:avLst/>
          </a:prstGeom>
        </p:spPr>
      </p:pic>
      <p:sp>
        <p:nvSpPr>
          <p:cNvPr id="27" name="Text Placeholder 7">
            <a:extLst>
              <a:ext uri="{FF2B5EF4-FFF2-40B4-BE49-F238E27FC236}">
                <a16:creationId xmlns:a16="http://schemas.microsoft.com/office/drawing/2014/main" id="{280D132F-A3BD-1245-9FB8-C6A74A311C5D}"/>
              </a:ext>
            </a:extLst>
          </p:cNvPr>
          <p:cNvSpPr txBox="1">
            <a:spLocks/>
          </p:cNvSpPr>
          <p:nvPr/>
        </p:nvSpPr>
        <p:spPr bwMode="gray">
          <a:xfrm>
            <a:off x="1181546" y="2603408"/>
            <a:ext cx="3528739" cy="755556"/>
          </a:xfrm>
          <a:prstGeom prst="rect">
            <a:avLst/>
          </a:prstGeom>
          <a:ln>
            <a:noFill/>
          </a:ln>
        </p:spPr>
        <p:txBody>
          <a:bodyPr vert="horz" lIns="0" tIns="0" rIns="0" bIns="0" rtlCol="0" anchor="t" anchorCtr="0">
            <a:noAutofit/>
          </a:bodyPr>
          <a:lstStyle>
            <a:lvl1pPr marL="179388" indent="-179388"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tx2"/>
              </a:buClr>
              <a:buFont typeface="Symbol" panose="05050102010706020507" pitchFamily="18" charset="2"/>
              <a:buChar char="-"/>
              <a:defRPr sz="1600" kern="1200">
                <a:solidFill>
                  <a:schemeClr val="tx1"/>
                </a:solidFill>
                <a:latin typeface="+mn-lt"/>
                <a:ea typeface="+mn-ea"/>
                <a:cs typeface="+mn-cs"/>
              </a:defRPr>
            </a:lvl2pPr>
            <a:lvl3pPr marL="0" indent="0" algn="l" defTabSz="914400" rtl="0" eaLnBrk="1" latinLnBrk="0" hangingPunct="1">
              <a:lnSpc>
                <a:spcPct val="110000"/>
              </a:lnSpc>
              <a:spcBef>
                <a:spcPts val="600"/>
              </a:spcBef>
              <a:spcAft>
                <a:spcPts val="600"/>
              </a:spcAft>
              <a:buClr>
                <a:schemeClr val="tx2"/>
              </a:buClr>
              <a:buFont typeface="Arial" panose="020B0604020202020204" pitchFamily="34" charset="0"/>
              <a:buNone/>
              <a:defRPr sz="1600" kern="1200">
                <a:solidFill>
                  <a:schemeClr val="tx1"/>
                </a:solidFill>
                <a:latin typeface="IBM Plex Sans Medium" panose="020B0603050203000203" pitchFamily="34" charset="0"/>
                <a:ea typeface="+mn-ea"/>
                <a:cs typeface="+mn-cs"/>
              </a:defRPr>
            </a:lvl3pPr>
            <a:lvl4pPr marL="0" indent="0" algn="l" defTabSz="914400" rtl="0" eaLnBrk="1" latinLnBrk="0" hangingPunct="1">
              <a:lnSpc>
                <a:spcPct val="110000"/>
              </a:lnSpc>
              <a:spcBef>
                <a:spcPts val="0"/>
              </a:spcBef>
              <a:spcAft>
                <a:spcPts val="600"/>
              </a:spcAft>
              <a:buClr>
                <a:schemeClr val="tx2"/>
              </a:buClr>
              <a:buFont typeface="Symbol" panose="05050102010706020507" pitchFamily="18" charset="2"/>
              <a:buNone/>
              <a:defRPr sz="1600" kern="1200">
                <a:solidFill>
                  <a:schemeClr val="tx1"/>
                </a:solidFill>
                <a:latin typeface="+mn-lt"/>
                <a:ea typeface="+mn-ea"/>
                <a:cs typeface="+mn-cs"/>
              </a:defRPr>
            </a:lvl4pPr>
            <a:lvl5pPr marL="179388"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358775" indent="-176213" algn="l" defTabSz="914400" rtl="0" eaLnBrk="1" latinLnBrk="0" hangingPunct="1">
              <a:lnSpc>
                <a:spcPct val="110000"/>
              </a:lnSpc>
              <a:spcBef>
                <a:spcPts val="0"/>
              </a:spcBef>
              <a:spcAft>
                <a:spcPts val="600"/>
              </a:spcAft>
              <a:buClr>
                <a:schemeClr val="tx2"/>
              </a:buClr>
              <a:buFont typeface="Symbol" panose="05050102010706020507" pitchFamily="18" charset="2"/>
              <a:buChar char="-"/>
              <a:defRPr sz="1600" kern="1200">
                <a:solidFill>
                  <a:schemeClr val="tx1"/>
                </a:solidFill>
                <a:latin typeface="+mn-lt"/>
                <a:ea typeface="+mn-ea"/>
                <a:cs typeface="+mn-cs"/>
              </a:defRPr>
            </a:lvl6pPr>
            <a:lvl7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7pPr>
            <a:lvl8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8pPr>
            <a:lvl9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fr-FR" sz="2000" dirty="0">
                <a:solidFill>
                  <a:schemeClr val="bg1"/>
                </a:solidFill>
              </a:rPr>
              <a:t>Règlements, règles</a:t>
            </a:r>
          </a:p>
          <a:p>
            <a:pPr marL="0" indent="0" algn="ctr">
              <a:buNone/>
            </a:pPr>
            <a:endParaRPr lang="fr-FR" sz="2000" dirty="0">
              <a:solidFill>
                <a:schemeClr val="bg1"/>
              </a:solidFill>
            </a:endParaRPr>
          </a:p>
        </p:txBody>
      </p:sp>
    </p:spTree>
    <p:extLst>
      <p:ext uri="{BB962C8B-B14F-4D97-AF65-F5344CB8AC3E}">
        <p14:creationId xmlns:p14="http://schemas.microsoft.com/office/powerpoint/2010/main" val="2747161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7EC3DC4-E7DE-F06F-F9C4-3109CF672761}"/>
              </a:ext>
            </a:extLst>
          </p:cNvPr>
          <p:cNvSpPr txBox="1"/>
          <p:nvPr/>
        </p:nvSpPr>
        <p:spPr>
          <a:xfrm>
            <a:off x="11550148" y="6414929"/>
            <a:ext cx="730425" cy="319611"/>
          </a:xfrm>
          <a:prstGeom prst="rect">
            <a:avLst/>
          </a:prstGeom>
          <a:noFill/>
        </p:spPr>
        <p:txBody>
          <a:bodyPr wrap="square">
            <a:spAutoFit/>
          </a:bodyPr>
          <a:lstStyle/>
          <a:p>
            <a:pPr algn="ctr"/>
            <a:r>
              <a:rPr lang="fr-FR" sz="1400" b="1">
                <a:solidFill>
                  <a:srgbClr val="1A3E71"/>
                </a:solidFill>
                <a:latin typeface="Parka Regular" panose="02000503040000020004" pitchFamily="2" charset="0"/>
              </a:rPr>
              <a:t>2</a:t>
            </a:r>
          </a:p>
        </p:txBody>
      </p:sp>
      <p:pic>
        <p:nvPicPr>
          <p:cNvPr id="7" name="Image 6" descr="Une image contenant Graphique, logo, symbole, Police&#10;&#10;Description générée automatiquement">
            <a:extLst>
              <a:ext uri="{FF2B5EF4-FFF2-40B4-BE49-F238E27FC236}">
                <a16:creationId xmlns:a16="http://schemas.microsoft.com/office/drawing/2014/main" id="{4ADAD2E1-2765-47FD-B91D-FD72A239C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16" y="415685"/>
            <a:ext cx="1451729" cy="957282"/>
          </a:xfrm>
          <a:prstGeom prst="rect">
            <a:avLst/>
          </a:prstGeom>
        </p:spPr>
      </p:pic>
      <p:sp>
        <p:nvSpPr>
          <p:cNvPr id="8" name="ZoneTexte 7">
            <a:extLst>
              <a:ext uri="{FF2B5EF4-FFF2-40B4-BE49-F238E27FC236}">
                <a16:creationId xmlns:a16="http://schemas.microsoft.com/office/drawing/2014/main" id="{46D7ABA8-A0ED-42BA-A368-75D0021F99ED}"/>
              </a:ext>
            </a:extLst>
          </p:cNvPr>
          <p:cNvSpPr txBox="1"/>
          <p:nvPr/>
        </p:nvSpPr>
        <p:spPr>
          <a:xfrm>
            <a:off x="2430867" y="415685"/>
            <a:ext cx="7708738" cy="707886"/>
          </a:xfrm>
          <a:prstGeom prst="rect">
            <a:avLst/>
          </a:prstGeom>
          <a:noFill/>
          <a:ln>
            <a:solidFill>
              <a:schemeClr val="bg1"/>
            </a:solidFill>
          </a:ln>
        </p:spPr>
        <p:txBody>
          <a:bodyPr wrap="square">
            <a:spAutoFit/>
          </a:bodyPr>
          <a:lstStyle/>
          <a:p>
            <a:pPr algn="ctr"/>
            <a:r>
              <a:rPr lang="fr-FR" sz="4000" b="1" dirty="0">
                <a:solidFill>
                  <a:schemeClr val="tx2">
                    <a:lumMod val="20000"/>
                    <a:lumOff val="80000"/>
                  </a:schemeClr>
                </a:solidFill>
              </a:rPr>
              <a:t>HF-4 (Règlement)</a:t>
            </a:r>
          </a:p>
        </p:txBody>
      </p:sp>
      <p:pic>
        <p:nvPicPr>
          <p:cNvPr id="16" name="Graphique 15">
            <a:extLst>
              <a:ext uri="{FF2B5EF4-FFF2-40B4-BE49-F238E27FC236}">
                <a16:creationId xmlns:a16="http://schemas.microsoft.com/office/drawing/2014/main" id="{6F6EDEEC-FD57-C7E8-4DF3-3B5D214D3C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06083" y="-521233"/>
            <a:ext cx="5891040" cy="7569093"/>
          </a:xfrm>
          <a:prstGeom prst="rect">
            <a:avLst/>
          </a:prstGeom>
        </p:spPr>
      </p:pic>
      <p:sp>
        <p:nvSpPr>
          <p:cNvPr id="6" name="ZoneTexte 5">
            <a:extLst>
              <a:ext uri="{FF2B5EF4-FFF2-40B4-BE49-F238E27FC236}">
                <a16:creationId xmlns:a16="http://schemas.microsoft.com/office/drawing/2014/main" id="{1528A0C0-207A-65CA-D5D7-01B4CE3E582B}"/>
              </a:ext>
            </a:extLst>
          </p:cNvPr>
          <p:cNvSpPr txBox="1"/>
          <p:nvPr/>
        </p:nvSpPr>
        <p:spPr>
          <a:xfrm>
            <a:off x="11725275" y="6535035"/>
            <a:ext cx="456670" cy="319611"/>
          </a:xfrm>
          <a:prstGeom prst="rect">
            <a:avLst/>
          </a:prstGeom>
          <a:noFill/>
        </p:spPr>
        <p:txBody>
          <a:bodyPr wrap="square" lIns="91440" tIns="45720" rIns="91440" bIns="45720" anchor="t">
            <a:spAutoFit/>
          </a:bodyPr>
          <a:lstStyle/>
          <a:p>
            <a:pPr algn="ctr"/>
            <a:r>
              <a:rPr lang="fr-FR" sz="1400" b="1" dirty="0">
                <a:solidFill>
                  <a:srgbClr val="FFFFFF"/>
                </a:solidFill>
                <a:latin typeface="Parka Regular"/>
              </a:rPr>
              <a:t>3</a:t>
            </a:r>
            <a:endParaRPr lang="fr-FR" sz="1400" b="1" dirty="0">
              <a:solidFill>
                <a:srgbClr val="FFFFFF"/>
              </a:solidFill>
              <a:latin typeface="Parka Regular" panose="02000503040000020004" pitchFamily="2" charset="0"/>
            </a:endParaRPr>
          </a:p>
        </p:txBody>
      </p:sp>
      <p:sp>
        <p:nvSpPr>
          <p:cNvPr id="24" name="Text Placeholder 7">
            <a:extLst>
              <a:ext uri="{FF2B5EF4-FFF2-40B4-BE49-F238E27FC236}">
                <a16:creationId xmlns:a16="http://schemas.microsoft.com/office/drawing/2014/main" id="{53EDFDB3-A294-014B-BFCA-60C46B15075C}"/>
              </a:ext>
            </a:extLst>
          </p:cNvPr>
          <p:cNvSpPr txBox="1">
            <a:spLocks/>
          </p:cNvSpPr>
          <p:nvPr/>
        </p:nvSpPr>
        <p:spPr bwMode="gray">
          <a:xfrm>
            <a:off x="2436633" y="1243677"/>
            <a:ext cx="9478727" cy="5490863"/>
          </a:xfrm>
          <a:prstGeom prst="rect">
            <a:avLst/>
          </a:prstGeom>
          <a:ln>
            <a:noFill/>
          </a:ln>
        </p:spPr>
        <p:txBody>
          <a:bodyPr vert="horz" lIns="0" tIns="0" rIns="0" bIns="0" rtlCol="0" anchor="ctr" anchorCtr="0">
            <a:noAutofit/>
          </a:bodyPr>
          <a:lstStyle>
            <a:lvl1pPr marL="179388" indent="-179388"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tx2"/>
              </a:buClr>
              <a:buFont typeface="Symbol" panose="05050102010706020507" pitchFamily="18" charset="2"/>
              <a:buChar char="-"/>
              <a:defRPr sz="1600" kern="1200">
                <a:solidFill>
                  <a:schemeClr val="tx1"/>
                </a:solidFill>
                <a:latin typeface="+mn-lt"/>
                <a:ea typeface="+mn-ea"/>
                <a:cs typeface="+mn-cs"/>
              </a:defRPr>
            </a:lvl2pPr>
            <a:lvl3pPr marL="0" indent="0" algn="l" defTabSz="914400" rtl="0" eaLnBrk="1" latinLnBrk="0" hangingPunct="1">
              <a:lnSpc>
                <a:spcPct val="110000"/>
              </a:lnSpc>
              <a:spcBef>
                <a:spcPts val="600"/>
              </a:spcBef>
              <a:spcAft>
                <a:spcPts val="600"/>
              </a:spcAft>
              <a:buClr>
                <a:schemeClr val="tx2"/>
              </a:buClr>
              <a:buFont typeface="Arial" panose="020B0604020202020204" pitchFamily="34" charset="0"/>
              <a:buNone/>
              <a:defRPr sz="1600" kern="1200">
                <a:solidFill>
                  <a:schemeClr val="tx1"/>
                </a:solidFill>
                <a:latin typeface="IBM Plex Sans Medium" panose="020B0603050203000203" pitchFamily="34" charset="0"/>
                <a:ea typeface="+mn-ea"/>
                <a:cs typeface="+mn-cs"/>
              </a:defRPr>
            </a:lvl3pPr>
            <a:lvl4pPr marL="0" indent="0" algn="l" defTabSz="914400" rtl="0" eaLnBrk="1" latinLnBrk="0" hangingPunct="1">
              <a:lnSpc>
                <a:spcPct val="110000"/>
              </a:lnSpc>
              <a:spcBef>
                <a:spcPts val="0"/>
              </a:spcBef>
              <a:spcAft>
                <a:spcPts val="600"/>
              </a:spcAft>
              <a:buClr>
                <a:schemeClr val="tx2"/>
              </a:buClr>
              <a:buFont typeface="Symbol" panose="05050102010706020507" pitchFamily="18" charset="2"/>
              <a:buNone/>
              <a:defRPr sz="1600" kern="1200">
                <a:solidFill>
                  <a:schemeClr val="tx1"/>
                </a:solidFill>
                <a:latin typeface="+mn-lt"/>
                <a:ea typeface="+mn-ea"/>
                <a:cs typeface="+mn-cs"/>
              </a:defRPr>
            </a:lvl4pPr>
            <a:lvl5pPr marL="179388"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358775" indent="-176213" algn="l" defTabSz="914400" rtl="0" eaLnBrk="1" latinLnBrk="0" hangingPunct="1">
              <a:lnSpc>
                <a:spcPct val="110000"/>
              </a:lnSpc>
              <a:spcBef>
                <a:spcPts val="0"/>
              </a:spcBef>
              <a:spcAft>
                <a:spcPts val="600"/>
              </a:spcAft>
              <a:buClr>
                <a:schemeClr val="tx2"/>
              </a:buClr>
              <a:buFont typeface="Symbol" panose="05050102010706020507" pitchFamily="18" charset="2"/>
              <a:buChar char="-"/>
              <a:defRPr sz="1600" kern="1200">
                <a:solidFill>
                  <a:schemeClr val="tx1"/>
                </a:solidFill>
                <a:latin typeface="+mn-lt"/>
                <a:ea typeface="+mn-ea"/>
                <a:cs typeface="+mn-cs"/>
              </a:defRPr>
            </a:lvl6pPr>
            <a:lvl7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7pPr>
            <a:lvl8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8pPr>
            <a:lvl9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fr-FR" sz="1400" dirty="0">
                <a:solidFill>
                  <a:schemeClr val="bg1"/>
                </a:solidFill>
              </a:rPr>
              <a:t>Equipe de 10 joueurs max incluant des femmes et 4 officiels max</a:t>
            </a:r>
          </a:p>
          <a:p>
            <a:pPr marL="0" indent="0">
              <a:buNone/>
            </a:pPr>
            <a:r>
              <a:rPr lang="fr-FR" sz="1400" dirty="0">
                <a:solidFill>
                  <a:schemeClr val="bg1"/>
                </a:solidFill>
              </a:rPr>
              <a:t>Introduction 1 personne valide Maximum en France</a:t>
            </a:r>
          </a:p>
          <a:p>
            <a:pPr marL="0" indent="0">
              <a:buNone/>
            </a:pPr>
            <a:r>
              <a:rPr lang="fr-FR" sz="1400" dirty="0">
                <a:solidFill>
                  <a:schemeClr val="bg1"/>
                </a:solidFill>
              </a:rPr>
              <a:t>4 joueurs incluant 1 femme pendant le temps de jeu</a:t>
            </a:r>
          </a:p>
          <a:p>
            <a:pPr marL="0" indent="0">
              <a:buNone/>
            </a:pPr>
            <a:r>
              <a:rPr lang="fr-FR" sz="1400" dirty="0">
                <a:solidFill>
                  <a:schemeClr val="bg1"/>
                </a:solidFill>
              </a:rPr>
              <a:t>Joueurs / Joueuses entre 15 ans jusqu’à 18 ans devront présenter aux arbitres l’autorisation parentale</a:t>
            </a:r>
          </a:p>
          <a:p>
            <a:pPr marL="0" indent="0">
              <a:buNone/>
            </a:pPr>
            <a:r>
              <a:rPr lang="fr-FR" sz="1400" dirty="0">
                <a:solidFill>
                  <a:schemeClr val="bg1"/>
                </a:solidFill>
              </a:rPr>
              <a:t>Pas de de gardien distinct, tous peuvent jouer ce rôle pendant la rencontre</a:t>
            </a:r>
          </a:p>
          <a:p>
            <a:pPr marL="0" indent="0">
              <a:buNone/>
            </a:pPr>
            <a:r>
              <a:rPr lang="fr-FR" sz="1400" dirty="0">
                <a:solidFill>
                  <a:schemeClr val="bg1"/>
                </a:solidFill>
              </a:rPr>
              <a:t>Format de 2 Set Gagnant de 10 minutes chacun, un Troisième set de 5minutes possible en cas de parité</a:t>
            </a:r>
          </a:p>
          <a:p>
            <a:pPr marL="0" indent="0">
              <a:buNone/>
            </a:pPr>
            <a:r>
              <a:rPr lang="fr-FR" sz="1400" dirty="0">
                <a:solidFill>
                  <a:schemeClr val="bg1"/>
                </a:solidFill>
              </a:rPr>
              <a:t>Golden goal en cas d’égalité en fin de chaque Set (but en Or)</a:t>
            </a:r>
          </a:p>
          <a:p>
            <a:pPr marL="0" indent="0">
              <a:buNone/>
            </a:pPr>
            <a:r>
              <a:rPr lang="fr-FR" sz="1400" dirty="0">
                <a:solidFill>
                  <a:schemeClr val="bg1"/>
                </a:solidFill>
              </a:rPr>
              <a:t>Série de Shoot out en cas d’égalité à la fin du temps de jeu du Golden goal</a:t>
            </a:r>
          </a:p>
          <a:p>
            <a:pPr marL="0" indent="0">
              <a:buNone/>
            </a:pPr>
            <a:r>
              <a:rPr lang="fr-FR" sz="1400" dirty="0">
                <a:solidFill>
                  <a:schemeClr val="bg1"/>
                </a:solidFill>
              </a:rPr>
              <a:t>Sanctions disciplinaires différentes (cf. Beach) – Pas d’avertissement (Joueurs / Officiels)</a:t>
            </a:r>
          </a:p>
          <a:p>
            <a:pPr marL="0" indent="0">
              <a:buNone/>
            </a:pPr>
            <a:r>
              <a:rPr lang="fr-FR" sz="1400" dirty="0">
                <a:solidFill>
                  <a:schemeClr val="bg1"/>
                </a:solidFill>
              </a:rPr>
              <a:t>Respect de nombre de point sur le terrain en fonction de classe de joueur, 16 points max pendant le temps de Jeu.</a:t>
            </a:r>
          </a:p>
          <a:p>
            <a:pPr marL="0" indent="0">
              <a:buNone/>
            </a:pPr>
            <a:r>
              <a:rPr lang="fr-FR" sz="1400" dirty="0">
                <a:solidFill>
                  <a:schemeClr val="bg1"/>
                </a:solidFill>
              </a:rPr>
              <a:t>Engagement depuis la zone lors d’un but de l’équipe.</a:t>
            </a:r>
          </a:p>
          <a:p>
            <a:pPr marL="0" indent="0">
              <a:buNone/>
            </a:pPr>
            <a:r>
              <a:rPr lang="fr-FR" sz="1400" dirty="0">
                <a:solidFill>
                  <a:schemeClr val="bg1"/>
                </a:solidFill>
              </a:rPr>
              <a:t>1 TTO par set seulement et aucun au set 3</a:t>
            </a:r>
          </a:p>
          <a:p>
            <a:pPr marL="0" indent="0">
              <a:buNone/>
            </a:pPr>
            <a:r>
              <a:rPr lang="fr-FR" sz="1400" dirty="0">
                <a:solidFill>
                  <a:schemeClr val="bg1"/>
                </a:solidFill>
              </a:rPr>
              <a:t>Ballon Taille 2 sans résine</a:t>
            </a:r>
          </a:p>
          <a:p>
            <a:pPr marL="0" indent="0">
              <a:buNone/>
            </a:pPr>
            <a:r>
              <a:rPr lang="fr-FR" sz="1400" dirty="0">
                <a:solidFill>
                  <a:schemeClr val="bg1"/>
                </a:solidFill>
              </a:rPr>
              <a:t>But de taille 3m x 1,7m (réducteur rigide de préférence, saison 2024/ 2025 ce sera obligatoire)</a:t>
            </a:r>
          </a:p>
          <a:p>
            <a:pPr marL="0" indent="0">
              <a:buNone/>
            </a:pPr>
            <a:r>
              <a:rPr lang="fr-FR" sz="1400" dirty="0">
                <a:solidFill>
                  <a:schemeClr val="bg1"/>
                </a:solidFill>
              </a:rPr>
              <a:t>Si réducteur souple ou en Mousse: si Ballon entre dans le but après contact du réducteur --&gt; But validé</a:t>
            </a:r>
          </a:p>
          <a:p>
            <a:pPr marL="0" indent="0">
              <a:buNone/>
            </a:pPr>
            <a:r>
              <a:rPr lang="fr-FR" sz="1400" dirty="0">
                <a:solidFill>
                  <a:schemeClr val="bg1"/>
                </a:solidFill>
              </a:rPr>
              <a:t>5 classes de point (la classe 5 étant pour la personne Valide)</a:t>
            </a:r>
          </a:p>
          <a:p>
            <a:pPr marL="0" indent="0">
              <a:buNone/>
            </a:pPr>
            <a:r>
              <a:rPr lang="fr-FR" sz="1400" dirty="0">
                <a:solidFill>
                  <a:schemeClr val="bg1"/>
                </a:solidFill>
              </a:rPr>
              <a:t>But qui compte 2 points: 360° / 7m / But du gardien direct</a:t>
            </a:r>
          </a:p>
        </p:txBody>
      </p:sp>
    </p:spTree>
    <p:extLst>
      <p:ext uri="{BB962C8B-B14F-4D97-AF65-F5344CB8AC3E}">
        <p14:creationId xmlns:p14="http://schemas.microsoft.com/office/powerpoint/2010/main" val="283250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7EC3DC4-E7DE-F06F-F9C4-3109CF672761}"/>
              </a:ext>
            </a:extLst>
          </p:cNvPr>
          <p:cNvSpPr txBox="1"/>
          <p:nvPr/>
        </p:nvSpPr>
        <p:spPr>
          <a:xfrm>
            <a:off x="11550148" y="6414929"/>
            <a:ext cx="730425" cy="319611"/>
          </a:xfrm>
          <a:prstGeom prst="rect">
            <a:avLst/>
          </a:prstGeom>
          <a:noFill/>
        </p:spPr>
        <p:txBody>
          <a:bodyPr wrap="square">
            <a:spAutoFit/>
          </a:bodyPr>
          <a:lstStyle/>
          <a:p>
            <a:pPr algn="ctr"/>
            <a:r>
              <a:rPr lang="fr-FR" sz="1400" b="1">
                <a:solidFill>
                  <a:srgbClr val="1A3E71"/>
                </a:solidFill>
                <a:latin typeface="Parka Regular" panose="02000503040000020004" pitchFamily="2" charset="0"/>
              </a:rPr>
              <a:t>2</a:t>
            </a:r>
          </a:p>
        </p:txBody>
      </p:sp>
      <p:pic>
        <p:nvPicPr>
          <p:cNvPr id="7" name="Image 6" descr="Une image contenant Graphique, logo, symbole, Police&#10;&#10;Description générée automatiquement">
            <a:extLst>
              <a:ext uri="{FF2B5EF4-FFF2-40B4-BE49-F238E27FC236}">
                <a16:creationId xmlns:a16="http://schemas.microsoft.com/office/drawing/2014/main" id="{4ADAD2E1-2765-47FD-B91D-FD72A239C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16" y="415685"/>
            <a:ext cx="1451729" cy="957282"/>
          </a:xfrm>
          <a:prstGeom prst="rect">
            <a:avLst/>
          </a:prstGeom>
        </p:spPr>
      </p:pic>
      <p:sp>
        <p:nvSpPr>
          <p:cNvPr id="8" name="ZoneTexte 7">
            <a:extLst>
              <a:ext uri="{FF2B5EF4-FFF2-40B4-BE49-F238E27FC236}">
                <a16:creationId xmlns:a16="http://schemas.microsoft.com/office/drawing/2014/main" id="{46D7ABA8-A0ED-42BA-A368-75D0021F99ED}"/>
              </a:ext>
            </a:extLst>
          </p:cNvPr>
          <p:cNvSpPr txBox="1"/>
          <p:nvPr/>
        </p:nvSpPr>
        <p:spPr>
          <a:xfrm>
            <a:off x="2430867" y="415685"/>
            <a:ext cx="7708738" cy="707886"/>
          </a:xfrm>
          <a:prstGeom prst="rect">
            <a:avLst/>
          </a:prstGeom>
          <a:noFill/>
          <a:ln>
            <a:solidFill>
              <a:schemeClr val="bg1"/>
            </a:solidFill>
          </a:ln>
        </p:spPr>
        <p:txBody>
          <a:bodyPr wrap="square">
            <a:spAutoFit/>
          </a:bodyPr>
          <a:lstStyle/>
          <a:p>
            <a:pPr algn="ctr"/>
            <a:r>
              <a:rPr lang="fr-FR" sz="4000" b="1" dirty="0">
                <a:solidFill>
                  <a:schemeClr val="tx2">
                    <a:lumMod val="20000"/>
                    <a:lumOff val="80000"/>
                  </a:schemeClr>
                </a:solidFill>
              </a:rPr>
              <a:t>HF-4 (Règlement)</a:t>
            </a:r>
          </a:p>
        </p:txBody>
      </p:sp>
      <p:pic>
        <p:nvPicPr>
          <p:cNvPr id="16" name="Graphique 15">
            <a:extLst>
              <a:ext uri="{FF2B5EF4-FFF2-40B4-BE49-F238E27FC236}">
                <a16:creationId xmlns:a16="http://schemas.microsoft.com/office/drawing/2014/main" id="{6F6EDEEC-FD57-C7E8-4DF3-3B5D214D3C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06083" y="-521233"/>
            <a:ext cx="5891040" cy="7569093"/>
          </a:xfrm>
          <a:prstGeom prst="rect">
            <a:avLst/>
          </a:prstGeom>
        </p:spPr>
      </p:pic>
      <p:sp>
        <p:nvSpPr>
          <p:cNvPr id="6" name="ZoneTexte 5">
            <a:extLst>
              <a:ext uri="{FF2B5EF4-FFF2-40B4-BE49-F238E27FC236}">
                <a16:creationId xmlns:a16="http://schemas.microsoft.com/office/drawing/2014/main" id="{1528A0C0-207A-65CA-D5D7-01B4CE3E582B}"/>
              </a:ext>
            </a:extLst>
          </p:cNvPr>
          <p:cNvSpPr txBox="1"/>
          <p:nvPr/>
        </p:nvSpPr>
        <p:spPr>
          <a:xfrm>
            <a:off x="11725275" y="6535035"/>
            <a:ext cx="456670" cy="319611"/>
          </a:xfrm>
          <a:prstGeom prst="rect">
            <a:avLst/>
          </a:prstGeom>
          <a:noFill/>
        </p:spPr>
        <p:txBody>
          <a:bodyPr wrap="square" lIns="91440" tIns="45720" rIns="91440" bIns="45720" anchor="t">
            <a:spAutoFit/>
          </a:bodyPr>
          <a:lstStyle/>
          <a:p>
            <a:pPr algn="ctr"/>
            <a:r>
              <a:rPr lang="fr-FR" sz="1400" b="1" dirty="0">
                <a:solidFill>
                  <a:srgbClr val="FFFFFF"/>
                </a:solidFill>
                <a:latin typeface="Parka Regular"/>
              </a:rPr>
              <a:t>4</a:t>
            </a:r>
            <a:endParaRPr lang="fr-FR" sz="1400" b="1" dirty="0">
              <a:solidFill>
                <a:srgbClr val="FFFFFF"/>
              </a:solidFill>
              <a:latin typeface="Parka Regular" panose="02000503040000020004" pitchFamily="2" charset="0"/>
            </a:endParaRPr>
          </a:p>
        </p:txBody>
      </p:sp>
      <p:pic>
        <p:nvPicPr>
          <p:cNvPr id="2" name="Image 1">
            <a:extLst>
              <a:ext uri="{FF2B5EF4-FFF2-40B4-BE49-F238E27FC236}">
                <a16:creationId xmlns:a16="http://schemas.microsoft.com/office/drawing/2014/main" id="{A3C05D1A-6172-ED48-B9F2-58249CCA16BB}"/>
              </a:ext>
            </a:extLst>
          </p:cNvPr>
          <p:cNvPicPr>
            <a:picLocks noChangeAspect="1"/>
          </p:cNvPicPr>
          <p:nvPr/>
        </p:nvPicPr>
        <p:blipFill>
          <a:blip r:embed="rId6"/>
          <a:stretch>
            <a:fillRect/>
          </a:stretch>
        </p:blipFill>
        <p:spPr>
          <a:xfrm>
            <a:off x="2430867" y="1201565"/>
            <a:ext cx="8579353" cy="5590326"/>
          </a:xfrm>
          <a:prstGeom prst="rect">
            <a:avLst/>
          </a:prstGeom>
        </p:spPr>
      </p:pic>
    </p:spTree>
    <p:extLst>
      <p:ext uri="{BB962C8B-B14F-4D97-AF65-F5344CB8AC3E}">
        <p14:creationId xmlns:p14="http://schemas.microsoft.com/office/powerpoint/2010/main" val="2589633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7EC3DC4-E7DE-F06F-F9C4-3109CF672761}"/>
              </a:ext>
            </a:extLst>
          </p:cNvPr>
          <p:cNvSpPr txBox="1"/>
          <p:nvPr/>
        </p:nvSpPr>
        <p:spPr>
          <a:xfrm>
            <a:off x="11550148" y="6414929"/>
            <a:ext cx="730425" cy="319611"/>
          </a:xfrm>
          <a:prstGeom prst="rect">
            <a:avLst/>
          </a:prstGeom>
          <a:noFill/>
        </p:spPr>
        <p:txBody>
          <a:bodyPr wrap="square">
            <a:spAutoFit/>
          </a:bodyPr>
          <a:lstStyle/>
          <a:p>
            <a:pPr algn="ctr"/>
            <a:r>
              <a:rPr lang="fr-FR" sz="1400" b="1">
                <a:solidFill>
                  <a:srgbClr val="1A3E71"/>
                </a:solidFill>
                <a:latin typeface="Parka Regular" panose="02000503040000020004" pitchFamily="2" charset="0"/>
              </a:rPr>
              <a:t>2</a:t>
            </a:r>
          </a:p>
        </p:txBody>
      </p:sp>
      <p:pic>
        <p:nvPicPr>
          <p:cNvPr id="7" name="Image 6" descr="Une image contenant Graphique, logo, symbole, Police&#10;&#10;Description générée automatiquement">
            <a:extLst>
              <a:ext uri="{FF2B5EF4-FFF2-40B4-BE49-F238E27FC236}">
                <a16:creationId xmlns:a16="http://schemas.microsoft.com/office/drawing/2014/main" id="{4ADAD2E1-2765-47FD-B91D-FD72A239C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16" y="415685"/>
            <a:ext cx="1451729" cy="957282"/>
          </a:xfrm>
          <a:prstGeom prst="rect">
            <a:avLst/>
          </a:prstGeom>
        </p:spPr>
      </p:pic>
      <p:sp>
        <p:nvSpPr>
          <p:cNvPr id="8" name="ZoneTexte 7">
            <a:extLst>
              <a:ext uri="{FF2B5EF4-FFF2-40B4-BE49-F238E27FC236}">
                <a16:creationId xmlns:a16="http://schemas.microsoft.com/office/drawing/2014/main" id="{46D7ABA8-A0ED-42BA-A368-75D0021F99ED}"/>
              </a:ext>
            </a:extLst>
          </p:cNvPr>
          <p:cNvSpPr txBox="1"/>
          <p:nvPr/>
        </p:nvSpPr>
        <p:spPr>
          <a:xfrm>
            <a:off x="2451887" y="415685"/>
            <a:ext cx="7708738" cy="707886"/>
          </a:xfrm>
          <a:prstGeom prst="rect">
            <a:avLst/>
          </a:prstGeom>
          <a:noFill/>
          <a:ln>
            <a:solidFill>
              <a:schemeClr val="bg1"/>
            </a:solidFill>
          </a:ln>
        </p:spPr>
        <p:txBody>
          <a:bodyPr wrap="square">
            <a:spAutoFit/>
          </a:bodyPr>
          <a:lstStyle/>
          <a:p>
            <a:pPr algn="ctr"/>
            <a:r>
              <a:rPr lang="fr-FR" sz="4000" b="1" dirty="0">
                <a:solidFill>
                  <a:schemeClr val="tx2">
                    <a:lumMod val="20000"/>
                    <a:lumOff val="80000"/>
                  </a:schemeClr>
                </a:solidFill>
              </a:rPr>
              <a:t>HF-6 &amp; 4 (Arbitrage) </a:t>
            </a:r>
          </a:p>
        </p:txBody>
      </p:sp>
      <p:pic>
        <p:nvPicPr>
          <p:cNvPr id="16" name="Graphique 15">
            <a:extLst>
              <a:ext uri="{FF2B5EF4-FFF2-40B4-BE49-F238E27FC236}">
                <a16:creationId xmlns:a16="http://schemas.microsoft.com/office/drawing/2014/main" id="{6F6EDEEC-FD57-C7E8-4DF3-3B5D214D3C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06083" y="-521233"/>
            <a:ext cx="5891040" cy="7569093"/>
          </a:xfrm>
          <a:prstGeom prst="rect">
            <a:avLst/>
          </a:prstGeom>
        </p:spPr>
      </p:pic>
      <p:sp>
        <p:nvSpPr>
          <p:cNvPr id="6" name="ZoneTexte 5">
            <a:extLst>
              <a:ext uri="{FF2B5EF4-FFF2-40B4-BE49-F238E27FC236}">
                <a16:creationId xmlns:a16="http://schemas.microsoft.com/office/drawing/2014/main" id="{1528A0C0-207A-65CA-D5D7-01B4CE3E582B}"/>
              </a:ext>
            </a:extLst>
          </p:cNvPr>
          <p:cNvSpPr txBox="1"/>
          <p:nvPr/>
        </p:nvSpPr>
        <p:spPr>
          <a:xfrm>
            <a:off x="11725275" y="6535035"/>
            <a:ext cx="456670" cy="319611"/>
          </a:xfrm>
          <a:prstGeom prst="rect">
            <a:avLst/>
          </a:prstGeom>
          <a:noFill/>
        </p:spPr>
        <p:txBody>
          <a:bodyPr wrap="square" lIns="91440" tIns="45720" rIns="91440" bIns="45720" anchor="t">
            <a:spAutoFit/>
          </a:bodyPr>
          <a:lstStyle/>
          <a:p>
            <a:pPr algn="ctr"/>
            <a:r>
              <a:rPr lang="fr-FR" sz="1400" b="1" dirty="0">
                <a:solidFill>
                  <a:srgbClr val="FFFFFF"/>
                </a:solidFill>
                <a:latin typeface="Parka Regular"/>
              </a:rPr>
              <a:t>5</a:t>
            </a:r>
            <a:endParaRPr lang="fr-FR" sz="1400" b="1" dirty="0">
              <a:solidFill>
                <a:srgbClr val="FFFFFF"/>
              </a:solidFill>
              <a:latin typeface="Parka Regular" panose="02000503040000020004" pitchFamily="2" charset="0"/>
            </a:endParaRPr>
          </a:p>
        </p:txBody>
      </p:sp>
      <p:sp>
        <p:nvSpPr>
          <p:cNvPr id="9" name="Text Placeholder 7">
            <a:extLst>
              <a:ext uri="{FF2B5EF4-FFF2-40B4-BE49-F238E27FC236}">
                <a16:creationId xmlns:a16="http://schemas.microsoft.com/office/drawing/2014/main" id="{88205599-3C9A-CB4D-AE4E-1DDCC406DB37}"/>
              </a:ext>
            </a:extLst>
          </p:cNvPr>
          <p:cNvSpPr txBox="1">
            <a:spLocks/>
          </p:cNvSpPr>
          <p:nvPr/>
        </p:nvSpPr>
        <p:spPr bwMode="gray">
          <a:xfrm>
            <a:off x="2451887" y="1165446"/>
            <a:ext cx="9645706" cy="5115942"/>
          </a:xfrm>
          <a:prstGeom prst="rect">
            <a:avLst/>
          </a:prstGeom>
          <a:ln>
            <a:noFill/>
          </a:ln>
        </p:spPr>
        <p:txBody>
          <a:bodyPr vert="horz" lIns="0" tIns="0" rIns="0" bIns="0" rtlCol="0" anchor="t" anchorCtr="0">
            <a:noAutofit/>
          </a:bodyPr>
          <a:lstStyle>
            <a:lvl1pPr marL="179388" indent="-179388"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tx2"/>
              </a:buClr>
              <a:buFont typeface="Symbol" panose="05050102010706020507" pitchFamily="18" charset="2"/>
              <a:buChar char="-"/>
              <a:defRPr sz="1600" kern="1200">
                <a:solidFill>
                  <a:schemeClr val="tx1"/>
                </a:solidFill>
                <a:latin typeface="+mn-lt"/>
                <a:ea typeface="+mn-ea"/>
                <a:cs typeface="+mn-cs"/>
              </a:defRPr>
            </a:lvl2pPr>
            <a:lvl3pPr marL="0" indent="0" algn="l" defTabSz="914400" rtl="0" eaLnBrk="1" latinLnBrk="0" hangingPunct="1">
              <a:lnSpc>
                <a:spcPct val="110000"/>
              </a:lnSpc>
              <a:spcBef>
                <a:spcPts val="600"/>
              </a:spcBef>
              <a:spcAft>
                <a:spcPts val="600"/>
              </a:spcAft>
              <a:buClr>
                <a:schemeClr val="tx2"/>
              </a:buClr>
              <a:buFont typeface="Arial" panose="020B0604020202020204" pitchFamily="34" charset="0"/>
              <a:buNone/>
              <a:defRPr sz="1600" kern="1200">
                <a:solidFill>
                  <a:schemeClr val="tx1"/>
                </a:solidFill>
                <a:latin typeface="IBM Plex Sans Medium" panose="020B0603050203000203" pitchFamily="34" charset="0"/>
                <a:ea typeface="+mn-ea"/>
                <a:cs typeface="+mn-cs"/>
              </a:defRPr>
            </a:lvl3pPr>
            <a:lvl4pPr marL="0" indent="0" algn="l" defTabSz="914400" rtl="0" eaLnBrk="1" latinLnBrk="0" hangingPunct="1">
              <a:lnSpc>
                <a:spcPct val="110000"/>
              </a:lnSpc>
              <a:spcBef>
                <a:spcPts val="0"/>
              </a:spcBef>
              <a:spcAft>
                <a:spcPts val="600"/>
              </a:spcAft>
              <a:buClr>
                <a:schemeClr val="tx2"/>
              </a:buClr>
              <a:buFont typeface="Symbol" panose="05050102010706020507" pitchFamily="18" charset="2"/>
              <a:buNone/>
              <a:defRPr sz="1600" kern="1200">
                <a:solidFill>
                  <a:schemeClr val="tx1"/>
                </a:solidFill>
                <a:latin typeface="+mn-lt"/>
                <a:ea typeface="+mn-ea"/>
                <a:cs typeface="+mn-cs"/>
              </a:defRPr>
            </a:lvl4pPr>
            <a:lvl5pPr marL="179388"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358775" indent="-176213" algn="l" defTabSz="914400" rtl="0" eaLnBrk="1" latinLnBrk="0" hangingPunct="1">
              <a:lnSpc>
                <a:spcPct val="110000"/>
              </a:lnSpc>
              <a:spcBef>
                <a:spcPts val="0"/>
              </a:spcBef>
              <a:spcAft>
                <a:spcPts val="600"/>
              </a:spcAft>
              <a:buClr>
                <a:schemeClr val="tx2"/>
              </a:buClr>
              <a:buFont typeface="Symbol" panose="05050102010706020507" pitchFamily="18" charset="2"/>
              <a:buChar char="-"/>
              <a:defRPr sz="1600" kern="1200">
                <a:solidFill>
                  <a:schemeClr val="tx1"/>
                </a:solidFill>
                <a:latin typeface="+mn-lt"/>
                <a:ea typeface="+mn-ea"/>
                <a:cs typeface="+mn-cs"/>
              </a:defRPr>
            </a:lvl6pPr>
            <a:lvl7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7pPr>
            <a:lvl8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8pPr>
            <a:lvl9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fr-FR" sz="1400" b="1" u="sng" dirty="0">
                <a:solidFill>
                  <a:srgbClr val="FFFF00"/>
                </a:solidFill>
              </a:rPr>
              <a:t>Marcher: </a:t>
            </a:r>
          </a:p>
          <a:p>
            <a:pPr marL="0" indent="0">
              <a:buNone/>
            </a:pPr>
            <a:r>
              <a:rPr lang="fr-FR" sz="1400" dirty="0">
                <a:solidFill>
                  <a:schemeClr val="bg1"/>
                </a:solidFill>
              </a:rPr>
              <a:t>	- Règle des 3 secondes sur le contrôle du ballon, Pas de notion de nombres de poussées. </a:t>
            </a:r>
          </a:p>
          <a:p>
            <a:pPr marL="0" indent="0">
              <a:buNone/>
            </a:pPr>
            <a:r>
              <a:rPr lang="fr-FR" sz="1400" b="1" u="sng" dirty="0">
                <a:solidFill>
                  <a:srgbClr val="FFFF00"/>
                </a:solidFill>
              </a:rPr>
              <a:t>Pieds: </a:t>
            </a:r>
          </a:p>
          <a:p>
            <a:pPr marL="0" indent="0">
              <a:buNone/>
            </a:pPr>
            <a:r>
              <a:rPr lang="fr-FR" sz="1400" dirty="0">
                <a:solidFill>
                  <a:schemeClr val="bg1"/>
                </a:solidFill>
              </a:rPr>
              <a:t>	- Le joueur peut s’aider de la roue afin de remonter le ballon du sol vers sa hauteur de control</a:t>
            </a:r>
          </a:p>
          <a:p>
            <a:pPr marL="0" indent="0">
              <a:buNone/>
            </a:pPr>
            <a:r>
              <a:rPr lang="fr-FR" sz="1400" dirty="0">
                <a:solidFill>
                  <a:schemeClr val="bg1"/>
                </a:solidFill>
              </a:rPr>
              <a:t>	- Le contact du ballon sur les roues, jambes ou moustache du fauteuil </a:t>
            </a:r>
            <a:r>
              <a:rPr lang="fr-FR" sz="1400" b="1" dirty="0">
                <a:solidFill>
                  <a:srgbClr val="FF0000"/>
                </a:solidFill>
              </a:rPr>
              <a:t>est</a:t>
            </a:r>
            <a:r>
              <a:rPr lang="fr-FR" sz="1400" dirty="0">
                <a:solidFill>
                  <a:schemeClr val="bg1"/>
                </a:solidFill>
              </a:rPr>
              <a:t> considérer comme faute de pieds si ce dernier provient d’un coéquipier.</a:t>
            </a:r>
          </a:p>
          <a:p>
            <a:pPr marL="0" indent="0">
              <a:buNone/>
            </a:pPr>
            <a:r>
              <a:rPr lang="fr-FR" sz="1400" dirty="0">
                <a:solidFill>
                  <a:schemeClr val="bg1"/>
                </a:solidFill>
              </a:rPr>
              <a:t>	- Le contact du ballon sur les roues, jambes ou moustache du fauteuil </a:t>
            </a:r>
            <a:r>
              <a:rPr lang="fr-FR" sz="1400" b="1" dirty="0">
                <a:solidFill>
                  <a:srgbClr val="FF0000"/>
                </a:solidFill>
              </a:rPr>
              <a:t>est</a:t>
            </a:r>
            <a:r>
              <a:rPr lang="fr-FR" sz="1400" dirty="0">
                <a:solidFill>
                  <a:schemeClr val="bg1"/>
                </a:solidFill>
              </a:rPr>
              <a:t> considérer comme faute de pieds si ce dernier provient d’un adversaire et lui crée un avantage. (récupération du ballon)</a:t>
            </a:r>
          </a:p>
          <a:p>
            <a:pPr marL="0" indent="0">
              <a:buNone/>
            </a:pPr>
            <a:r>
              <a:rPr lang="fr-FR" sz="1400" dirty="0">
                <a:solidFill>
                  <a:schemeClr val="bg1"/>
                </a:solidFill>
              </a:rPr>
              <a:t>	- Le contact du ballon sur les roues, jambes </a:t>
            </a:r>
            <a:r>
              <a:rPr lang="fr-FR" sz="1400" b="1" dirty="0">
                <a:solidFill>
                  <a:srgbClr val="00B050"/>
                </a:solidFill>
              </a:rPr>
              <a:t>n’est pas </a:t>
            </a:r>
            <a:r>
              <a:rPr lang="fr-FR" sz="1400" dirty="0">
                <a:solidFill>
                  <a:schemeClr val="bg1"/>
                </a:solidFill>
              </a:rPr>
              <a:t>à considérer comme faute de pieds si ce dernier provient d’un adversaire et crée un avantage pour l’équipe adverse. </a:t>
            </a:r>
          </a:p>
          <a:p>
            <a:pPr marL="0" indent="0">
              <a:buNone/>
            </a:pPr>
            <a:r>
              <a:rPr lang="fr-FR" sz="1400" dirty="0">
                <a:solidFill>
                  <a:schemeClr val="bg1"/>
                </a:solidFill>
              </a:rPr>
              <a:t>	- Le joueur ne peut pas freiner sa vitesse avec le ballon en contact avec sa roue </a:t>
            </a:r>
            <a:r>
              <a:rPr lang="fr-FR" sz="1400" dirty="0">
                <a:solidFill>
                  <a:schemeClr val="bg1"/>
                </a:solidFill>
                <a:sym typeface="Wingdings" pitchFamily="2" charset="2"/>
              </a:rPr>
              <a:t> JF adverse</a:t>
            </a:r>
          </a:p>
          <a:p>
            <a:pPr marL="0" indent="0">
              <a:buNone/>
            </a:pPr>
            <a:r>
              <a:rPr lang="fr-FR" sz="1400" dirty="0">
                <a:solidFill>
                  <a:schemeClr val="bg1"/>
                </a:solidFill>
                <a:sym typeface="Wingdings" pitchFamily="2" charset="2"/>
              </a:rPr>
              <a:t>	- Le contact avec la moustache du fauteuil est à considérer comme faute de pieds  JF adverse</a:t>
            </a:r>
          </a:p>
          <a:p>
            <a:pPr marL="0" indent="0">
              <a:buNone/>
            </a:pPr>
            <a:r>
              <a:rPr lang="fr-FR" sz="1400" dirty="0">
                <a:solidFill>
                  <a:schemeClr val="bg1"/>
                </a:solidFill>
                <a:sym typeface="Wingdings" pitchFamily="2" charset="2"/>
              </a:rPr>
              <a:t>	- Le ballon sous le fauteuil  JF adverse</a:t>
            </a:r>
          </a:p>
          <a:p>
            <a:pPr marL="0" indent="0">
              <a:buNone/>
            </a:pPr>
            <a:r>
              <a:rPr lang="fr-FR" sz="1400" b="1" u="sng" dirty="0">
                <a:solidFill>
                  <a:srgbClr val="FFFF00"/>
                </a:solidFill>
                <a:sym typeface="Wingdings" pitchFamily="2" charset="2"/>
              </a:rPr>
              <a:t>Reprise:</a:t>
            </a:r>
          </a:p>
          <a:p>
            <a:pPr marL="0" indent="0">
              <a:buNone/>
            </a:pPr>
            <a:r>
              <a:rPr lang="fr-FR" sz="1400" dirty="0">
                <a:solidFill>
                  <a:schemeClr val="bg1"/>
                </a:solidFill>
                <a:sym typeface="Wingdings" pitchFamily="2" charset="2"/>
              </a:rPr>
              <a:t>	- Le ballon peut être </a:t>
            </a:r>
            <a:r>
              <a:rPr lang="fr-FR" sz="1400" u="sng" dirty="0">
                <a:solidFill>
                  <a:schemeClr val="bg1"/>
                </a:solidFill>
                <a:sym typeface="Wingdings" pitchFamily="2" charset="2"/>
              </a:rPr>
              <a:t>posé</a:t>
            </a:r>
            <a:r>
              <a:rPr lang="fr-FR" sz="1400" dirty="0">
                <a:solidFill>
                  <a:schemeClr val="bg1"/>
                </a:solidFill>
                <a:sym typeface="Wingdings" pitchFamily="2" charset="2"/>
              </a:rPr>
              <a:t> sur les cuisses (pas d’artifice technique et pas serrer entre les cuisses)</a:t>
            </a:r>
          </a:p>
          <a:p>
            <a:pPr marL="0" indent="0">
              <a:buNone/>
            </a:pPr>
            <a:r>
              <a:rPr lang="fr-FR" sz="1400" dirty="0">
                <a:solidFill>
                  <a:schemeClr val="bg1"/>
                </a:solidFill>
                <a:sym typeface="Wingdings" pitchFamily="2" charset="2"/>
              </a:rPr>
              <a:t>	- Le ballon ne peut pas être intercepté une fois sur les cuisses (considérer comme « sous contrôle »)</a:t>
            </a:r>
            <a:endParaRPr lang="fr-FR" sz="1400" dirty="0">
              <a:solidFill>
                <a:schemeClr val="bg1"/>
              </a:solidFill>
            </a:endParaRPr>
          </a:p>
          <a:p>
            <a:pPr marL="0" indent="0">
              <a:buNone/>
            </a:pPr>
            <a:endParaRPr lang="fr-FR" sz="1400" dirty="0">
              <a:solidFill>
                <a:schemeClr val="bg1"/>
              </a:solidFill>
            </a:endParaRPr>
          </a:p>
          <a:p>
            <a:pPr marL="0" indent="0">
              <a:buNone/>
            </a:pPr>
            <a:endParaRPr lang="fr-FR" sz="1400" dirty="0">
              <a:solidFill>
                <a:schemeClr val="bg1"/>
              </a:solidFill>
            </a:endParaRPr>
          </a:p>
          <a:p>
            <a:pPr marL="0" indent="0">
              <a:buNone/>
            </a:pPr>
            <a:endParaRPr lang="fr-FR" sz="1400" dirty="0">
              <a:solidFill>
                <a:schemeClr val="bg1"/>
              </a:solidFill>
            </a:endParaRPr>
          </a:p>
          <a:p>
            <a:pPr marL="0" indent="0">
              <a:buNone/>
            </a:pPr>
            <a:endParaRPr lang="fr-FR" sz="1400" dirty="0">
              <a:solidFill>
                <a:schemeClr val="bg1"/>
              </a:solidFill>
            </a:endParaRPr>
          </a:p>
        </p:txBody>
      </p:sp>
    </p:spTree>
    <p:extLst>
      <p:ext uri="{BB962C8B-B14F-4D97-AF65-F5344CB8AC3E}">
        <p14:creationId xmlns:p14="http://schemas.microsoft.com/office/powerpoint/2010/main" val="241190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7EC3DC4-E7DE-F06F-F9C4-3109CF672761}"/>
              </a:ext>
            </a:extLst>
          </p:cNvPr>
          <p:cNvSpPr txBox="1"/>
          <p:nvPr/>
        </p:nvSpPr>
        <p:spPr>
          <a:xfrm>
            <a:off x="11550148" y="6414929"/>
            <a:ext cx="730425" cy="319611"/>
          </a:xfrm>
          <a:prstGeom prst="rect">
            <a:avLst/>
          </a:prstGeom>
          <a:noFill/>
        </p:spPr>
        <p:txBody>
          <a:bodyPr wrap="square">
            <a:spAutoFit/>
          </a:bodyPr>
          <a:lstStyle/>
          <a:p>
            <a:pPr algn="ctr"/>
            <a:r>
              <a:rPr lang="fr-FR" sz="1400" b="1">
                <a:solidFill>
                  <a:srgbClr val="1A3E71"/>
                </a:solidFill>
                <a:latin typeface="Parka Regular" panose="02000503040000020004" pitchFamily="2" charset="0"/>
              </a:rPr>
              <a:t>2</a:t>
            </a:r>
          </a:p>
        </p:txBody>
      </p:sp>
      <p:pic>
        <p:nvPicPr>
          <p:cNvPr id="7" name="Image 6" descr="Une image contenant Graphique, logo, symbole, Police&#10;&#10;Description générée automatiquement">
            <a:extLst>
              <a:ext uri="{FF2B5EF4-FFF2-40B4-BE49-F238E27FC236}">
                <a16:creationId xmlns:a16="http://schemas.microsoft.com/office/drawing/2014/main" id="{4ADAD2E1-2765-47FD-B91D-FD72A239C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16" y="415685"/>
            <a:ext cx="1451729" cy="957282"/>
          </a:xfrm>
          <a:prstGeom prst="rect">
            <a:avLst/>
          </a:prstGeom>
        </p:spPr>
      </p:pic>
      <p:sp>
        <p:nvSpPr>
          <p:cNvPr id="8" name="ZoneTexte 7">
            <a:extLst>
              <a:ext uri="{FF2B5EF4-FFF2-40B4-BE49-F238E27FC236}">
                <a16:creationId xmlns:a16="http://schemas.microsoft.com/office/drawing/2014/main" id="{46D7ABA8-A0ED-42BA-A368-75D0021F99ED}"/>
              </a:ext>
            </a:extLst>
          </p:cNvPr>
          <p:cNvSpPr txBox="1"/>
          <p:nvPr/>
        </p:nvSpPr>
        <p:spPr>
          <a:xfrm>
            <a:off x="2451887" y="415685"/>
            <a:ext cx="7708738" cy="707886"/>
          </a:xfrm>
          <a:prstGeom prst="rect">
            <a:avLst/>
          </a:prstGeom>
          <a:noFill/>
          <a:ln>
            <a:solidFill>
              <a:schemeClr val="bg1"/>
            </a:solidFill>
          </a:ln>
        </p:spPr>
        <p:txBody>
          <a:bodyPr wrap="square">
            <a:spAutoFit/>
          </a:bodyPr>
          <a:lstStyle/>
          <a:p>
            <a:pPr algn="ctr"/>
            <a:r>
              <a:rPr lang="fr-FR" sz="4000" b="1" dirty="0">
                <a:solidFill>
                  <a:schemeClr val="tx2">
                    <a:lumMod val="20000"/>
                    <a:lumOff val="80000"/>
                  </a:schemeClr>
                </a:solidFill>
              </a:rPr>
              <a:t>HF- 4 (Arbitrage) </a:t>
            </a:r>
          </a:p>
        </p:txBody>
      </p:sp>
      <p:pic>
        <p:nvPicPr>
          <p:cNvPr id="16" name="Graphique 15">
            <a:extLst>
              <a:ext uri="{FF2B5EF4-FFF2-40B4-BE49-F238E27FC236}">
                <a16:creationId xmlns:a16="http://schemas.microsoft.com/office/drawing/2014/main" id="{6F6EDEEC-FD57-C7E8-4DF3-3B5D214D3C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06083" y="-512268"/>
            <a:ext cx="5891040" cy="7569093"/>
          </a:xfrm>
          <a:prstGeom prst="rect">
            <a:avLst/>
          </a:prstGeom>
        </p:spPr>
      </p:pic>
      <p:sp>
        <p:nvSpPr>
          <p:cNvPr id="6" name="ZoneTexte 5">
            <a:extLst>
              <a:ext uri="{FF2B5EF4-FFF2-40B4-BE49-F238E27FC236}">
                <a16:creationId xmlns:a16="http://schemas.microsoft.com/office/drawing/2014/main" id="{1528A0C0-207A-65CA-D5D7-01B4CE3E582B}"/>
              </a:ext>
            </a:extLst>
          </p:cNvPr>
          <p:cNvSpPr txBox="1"/>
          <p:nvPr/>
        </p:nvSpPr>
        <p:spPr>
          <a:xfrm>
            <a:off x="11725275" y="6535035"/>
            <a:ext cx="456670" cy="319611"/>
          </a:xfrm>
          <a:prstGeom prst="rect">
            <a:avLst/>
          </a:prstGeom>
          <a:noFill/>
        </p:spPr>
        <p:txBody>
          <a:bodyPr wrap="square" lIns="91440" tIns="45720" rIns="91440" bIns="45720" anchor="t">
            <a:spAutoFit/>
          </a:bodyPr>
          <a:lstStyle/>
          <a:p>
            <a:pPr algn="ctr"/>
            <a:r>
              <a:rPr lang="fr-FR" sz="1400" b="1" dirty="0">
                <a:solidFill>
                  <a:srgbClr val="FFFFFF"/>
                </a:solidFill>
                <a:latin typeface="Parka Regular"/>
              </a:rPr>
              <a:t>6</a:t>
            </a:r>
            <a:endParaRPr lang="fr-FR" sz="1400" b="1" dirty="0">
              <a:solidFill>
                <a:srgbClr val="FFFFFF"/>
              </a:solidFill>
              <a:latin typeface="Parka Regular" panose="02000503040000020004" pitchFamily="2" charset="0"/>
            </a:endParaRPr>
          </a:p>
        </p:txBody>
      </p:sp>
      <p:sp>
        <p:nvSpPr>
          <p:cNvPr id="9" name="Text Placeholder 7">
            <a:extLst>
              <a:ext uri="{FF2B5EF4-FFF2-40B4-BE49-F238E27FC236}">
                <a16:creationId xmlns:a16="http://schemas.microsoft.com/office/drawing/2014/main" id="{88205599-3C9A-CB4D-AE4E-1DDCC406DB37}"/>
              </a:ext>
            </a:extLst>
          </p:cNvPr>
          <p:cNvSpPr txBox="1">
            <a:spLocks/>
          </p:cNvSpPr>
          <p:nvPr/>
        </p:nvSpPr>
        <p:spPr bwMode="gray">
          <a:xfrm>
            <a:off x="2451887" y="1138551"/>
            <a:ext cx="9645706" cy="5569094"/>
          </a:xfrm>
          <a:prstGeom prst="rect">
            <a:avLst/>
          </a:prstGeom>
          <a:ln>
            <a:noFill/>
          </a:ln>
        </p:spPr>
        <p:txBody>
          <a:bodyPr vert="horz" lIns="0" tIns="0" rIns="0" bIns="0" rtlCol="0" anchor="t" anchorCtr="0">
            <a:noAutofit/>
          </a:bodyPr>
          <a:lstStyle>
            <a:lvl1pPr marL="179388" indent="-179388"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tx2"/>
              </a:buClr>
              <a:buFont typeface="Symbol" panose="05050102010706020507" pitchFamily="18" charset="2"/>
              <a:buChar char="-"/>
              <a:defRPr sz="1600" kern="1200">
                <a:solidFill>
                  <a:schemeClr val="tx1"/>
                </a:solidFill>
                <a:latin typeface="+mn-lt"/>
                <a:ea typeface="+mn-ea"/>
                <a:cs typeface="+mn-cs"/>
              </a:defRPr>
            </a:lvl2pPr>
            <a:lvl3pPr marL="0" indent="0" algn="l" defTabSz="914400" rtl="0" eaLnBrk="1" latinLnBrk="0" hangingPunct="1">
              <a:lnSpc>
                <a:spcPct val="110000"/>
              </a:lnSpc>
              <a:spcBef>
                <a:spcPts val="600"/>
              </a:spcBef>
              <a:spcAft>
                <a:spcPts val="600"/>
              </a:spcAft>
              <a:buClr>
                <a:schemeClr val="tx2"/>
              </a:buClr>
              <a:buFont typeface="Arial" panose="020B0604020202020204" pitchFamily="34" charset="0"/>
              <a:buNone/>
              <a:defRPr sz="1600" kern="1200">
                <a:solidFill>
                  <a:schemeClr val="tx1"/>
                </a:solidFill>
                <a:latin typeface="IBM Plex Sans Medium" panose="020B0603050203000203" pitchFamily="34" charset="0"/>
                <a:ea typeface="+mn-ea"/>
                <a:cs typeface="+mn-cs"/>
              </a:defRPr>
            </a:lvl3pPr>
            <a:lvl4pPr marL="0" indent="0" algn="l" defTabSz="914400" rtl="0" eaLnBrk="1" latinLnBrk="0" hangingPunct="1">
              <a:lnSpc>
                <a:spcPct val="110000"/>
              </a:lnSpc>
              <a:spcBef>
                <a:spcPts val="0"/>
              </a:spcBef>
              <a:spcAft>
                <a:spcPts val="600"/>
              </a:spcAft>
              <a:buClr>
                <a:schemeClr val="tx2"/>
              </a:buClr>
              <a:buFont typeface="Symbol" panose="05050102010706020507" pitchFamily="18" charset="2"/>
              <a:buNone/>
              <a:defRPr sz="1600" kern="1200">
                <a:solidFill>
                  <a:schemeClr val="tx1"/>
                </a:solidFill>
                <a:latin typeface="+mn-lt"/>
                <a:ea typeface="+mn-ea"/>
                <a:cs typeface="+mn-cs"/>
              </a:defRPr>
            </a:lvl4pPr>
            <a:lvl5pPr marL="179388"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358775" indent="-176213" algn="l" defTabSz="914400" rtl="0" eaLnBrk="1" latinLnBrk="0" hangingPunct="1">
              <a:lnSpc>
                <a:spcPct val="110000"/>
              </a:lnSpc>
              <a:spcBef>
                <a:spcPts val="0"/>
              </a:spcBef>
              <a:spcAft>
                <a:spcPts val="600"/>
              </a:spcAft>
              <a:buClr>
                <a:schemeClr val="tx2"/>
              </a:buClr>
              <a:buFont typeface="Symbol" panose="05050102010706020507" pitchFamily="18" charset="2"/>
              <a:buChar char="-"/>
              <a:defRPr sz="1600" kern="1200">
                <a:solidFill>
                  <a:schemeClr val="tx1"/>
                </a:solidFill>
                <a:latin typeface="+mn-lt"/>
                <a:ea typeface="+mn-ea"/>
                <a:cs typeface="+mn-cs"/>
              </a:defRPr>
            </a:lvl6pPr>
            <a:lvl7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7pPr>
            <a:lvl8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8pPr>
            <a:lvl9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fr-FR" sz="1400" b="1" u="sng" dirty="0">
                <a:solidFill>
                  <a:srgbClr val="FFFF00"/>
                </a:solidFill>
              </a:rPr>
              <a:t>Avantage: </a:t>
            </a:r>
          </a:p>
          <a:p>
            <a:pPr marL="0" indent="0">
              <a:buNone/>
            </a:pPr>
            <a:r>
              <a:rPr lang="fr-FR" sz="1400" dirty="0">
                <a:solidFill>
                  <a:schemeClr val="bg1"/>
                </a:solidFill>
              </a:rPr>
              <a:t>	- Dans le cadre d’une OMB qui subit une faute, les arbitres devront privilégier le jet de 7m et non pas laisser l’avantage de marquer un but car le let de 7m peut valoir 2 points.</a:t>
            </a:r>
          </a:p>
          <a:p>
            <a:pPr marL="0" indent="0">
              <a:buNone/>
            </a:pPr>
            <a:r>
              <a:rPr lang="fr-FR" sz="1400" b="1" u="sng" dirty="0">
                <a:solidFill>
                  <a:srgbClr val="FFFF00"/>
                </a:solidFill>
              </a:rPr>
              <a:t>360°: </a:t>
            </a:r>
          </a:p>
          <a:p>
            <a:pPr marL="0" indent="0">
              <a:buNone/>
            </a:pPr>
            <a:r>
              <a:rPr lang="fr-FR" sz="1400" dirty="0">
                <a:solidFill>
                  <a:schemeClr val="bg1"/>
                </a:solidFill>
              </a:rPr>
              <a:t>	- Le joueur qui tente un 360° en OMB et qui est volontairement percuter par le défenseur qui lui stoppe ou perturbe la rotation devra recevoir un jet de 7m et une suspension pour le joueur fautif suivant l’interprétation de l’arbitre.</a:t>
            </a:r>
          </a:p>
          <a:p>
            <a:pPr marL="0" indent="0">
              <a:buNone/>
            </a:pPr>
            <a:r>
              <a:rPr lang="fr-FR" sz="1400" dirty="0">
                <a:solidFill>
                  <a:schemeClr val="bg1"/>
                </a:solidFill>
              </a:rPr>
              <a:t>	- Le joueur qui tente un 360° en OMB et qui percute un défenseur déjà en place et sans mouvement de ce dernier ne pourra pas prétendre un jet de 7m.</a:t>
            </a:r>
          </a:p>
          <a:p>
            <a:pPr marL="0" indent="0">
              <a:buNone/>
            </a:pPr>
            <a:r>
              <a:rPr lang="fr-FR" sz="1400" dirty="0">
                <a:solidFill>
                  <a:schemeClr val="bg1"/>
                </a:solidFill>
              </a:rPr>
              <a:t>	- La rotation de 360° n’est valable qui si la rotation est complète au moment de lancer le ballon et sans avoir retoucher son siège avec l’autre main entre temps.</a:t>
            </a:r>
          </a:p>
          <a:p>
            <a:pPr marL="0" indent="0">
              <a:buNone/>
            </a:pPr>
            <a:r>
              <a:rPr lang="fr-FR" sz="1400" b="1" u="sng" dirty="0">
                <a:solidFill>
                  <a:srgbClr val="FFFF00"/>
                </a:solidFill>
              </a:rPr>
              <a:t>Fin du set:</a:t>
            </a:r>
          </a:p>
          <a:p>
            <a:pPr marL="0" indent="0">
              <a:buNone/>
            </a:pPr>
            <a:r>
              <a:rPr lang="fr-FR" sz="1400" dirty="0">
                <a:solidFill>
                  <a:schemeClr val="bg1"/>
                </a:solidFill>
              </a:rPr>
              <a:t>	- L’équipe qui est en possession du ballon lors du signal de fin de set et de score de parité sera celle qui commencera la période de Golden Goal a l’endroit ou le ballon se trouvait au moment du signal de fin de set.</a:t>
            </a:r>
          </a:p>
          <a:p>
            <a:pPr marL="0" indent="0">
              <a:buNone/>
            </a:pPr>
            <a:r>
              <a:rPr lang="fr-FR" sz="1400" dirty="0">
                <a:solidFill>
                  <a:schemeClr val="bg1"/>
                </a:solidFill>
              </a:rPr>
              <a:t>	- En cas de jet franc direct en fin de set et de score de parité à ce moment:</a:t>
            </a:r>
          </a:p>
          <a:p>
            <a:pPr marL="0" indent="0">
              <a:buNone/>
            </a:pPr>
            <a:r>
              <a:rPr lang="fr-FR" sz="1400" dirty="0">
                <a:solidFill>
                  <a:schemeClr val="bg1"/>
                </a:solidFill>
              </a:rPr>
              <a:t>		- Si but </a:t>
            </a:r>
            <a:r>
              <a:rPr lang="fr-FR" sz="1400" dirty="0">
                <a:solidFill>
                  <a:schemeClr val="bg1"/>
                </a:solidFill>
                <a:sym typeface="Wingdings" pitchFamily="2" charset="2"/>
              </a:rPr>
              <a:t> l’équipe qui score gagne le set</a:t>
            </a:r>
          </a:p>
          <a:p>
            <a:pPr marL="0" indent="0">
              <a:buNone/>
            </a:pPr>
            <a:r>
              <a:rPr lang="fr-FR" sz="1400" dirty="0">
                <a:solidFill>
                  <a:schemeClr val="bg1"/>
                </a:solidFill>
                <a:sym typeface="Wingdings" pitchFamily="2" charset="2"/>
              </a:rPr>
              <a:t>		- Si pas de but  l’équipe qui défend commencera la période de golden goal depuis la zone.</a:t>
            </a:r>
          </a:p>
          <a:p>
            <a:pPr marL="0" indent="0">
              <a:buNone/>
            </a:pPr>
            <a:r>
              <a:rPr lang="fr-FR" sz="1400" dirty="0">
                <a:solidFill>
                  <a:schemeClr val="bg1"/>
                </a:solidFill>
                <a:sym typeface="Wingdings" pitchFamily="2" charset="2"/>
              </a:rPr>
              <a:t>	- </a:t>
            </a:r>
            <a:r>
              <a:rPr lang="fr-FR" sz="1400" dirty="0">
                <a:solidFill>
                  <a:schemeClr val="bg1"/>
                </a:solidFill>
              </a:rPr>
              <a:t>En cas de jet franc direct en fin de set et une différence de score de 1 point score à ce moment:</a:t>
            </a:r>
          </a:p>
          <a:p>
            <a:pPr marL="0" indent="0">
              <a:buNone/>
            </a:pPr>
            <a:r>
              <a:rPr lang="fr-FR" sz="1400" dirty="0">
                <a:solidFill>
                  <a:schemeClr val="bg1"/>
                </a:solidFill>
              </a:rPr>
              <a:t>		- Si but </a:t>
            </a:r>
            <a:r>
              <a:rPr lang="fr-FR" sz="1400" dirty="0">
                <a:solidFill>
                  <a:schemeClr val="bg1"/>
                </a:solidFill>
                <a:sym typeface="Wingdings" pitchFamily="2" charset="2"/>
              </a:rPr>
              <a:t> mise en place du Golden goal et l’équipe qui subit le but commencera la période depuis la zone.</a:t>
            </a:r>
          </a:p>
          <a:p>
            <a:pPr marL="0" indent="0">
              <a:buNone/>
            </a:pPr>
            <a:r>
              <a:rPr lang="fr-FR" sz="1400" dirty="0">
                <a:solidFill>
                  <a:schemeClr val="bg1"/>
                </a:solidFill>
                <a:sym typeface="Wingdings" pitchFamily="2" charset="2"/>
              </a:rPr>
              <a:t>Pour info, une rotation de 360° lors d’un jet franc peut valoir 2 points si il est exécuter correctement.</a:t>
            </a:r>
          </a:p>
          <a:p>
            <a:pPr marL="0" indent="0">
              <a:buNone/>
            </a:pPr>
            <a:endParaRPr lang="fr-FR" sz="1400" dirty="0">
              <a:solidFill>
                <a:schemeClr val="bg1"/>
              </a:solidFill>
            </a:endParaRPr>
          </a:p>
          <a:p>
            <a:pPr marL="0" indent="0">
              <a:buNone/>
            </a:pPr>
            <a:endParaRPr lang="fr-FR" sz="1400" dirty="0">
              <a:solidFill>
                <a:schemeClr val="bg1"/>
              </a:solidFill>
            </a:endParaRPr>
          </a:p>
          <a:p>
            <a:pPr marL="0" indent="0">
              <a:buNone/>
            </a:pPr>
            <a:r>
              <a:rPr lang="fr-FR" sz="1400" dirty="0">
                <a:solidFill>
                  <a:schemeClr val="bg1"/>
                </a:solidFill>
              </a:rPr>
              <a:t>	</a:t>
            </a:r>
          </a:p>
          <a:p>
            <a:pPr marL="0" indent="0">
              <a:buNone/>
            </a:pPr>
            <a:endParaRPr lang="fr-FR" sz="1400" dirty="0">
              <a:solidFill>
                <a:schemeClr val="bg1"/>
              </a:solidFill>
            </a:endParaRPr>
          </a:p>
          <a:p>
            <a:pPr marL="0" indent="0">
              <a:buNone/>
            </a:pPr>
            <a:endParaRPr lang="fr-FR" sz="1400" dirty="0">
              <a:solidFill>
                <a:schemeClr val="bg1"/>
              </a:solidFill>
            </a:endParaRPr>
          </a:p>
        </p:txBody>
      </p:sp>
    </p:spTree>
    <p:extLst>
      <p:ext uri="{BB962C8B-B14F-4D97-AF65-F5344CB8AC3E}">
        <p14:creationId xmlns:p14="http://schemas.microsoft.com/office/powerpoint/2010/main" val="804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7EC3DC4-E7DE-F06F-F9C4-3109CF672761}"/>
              </a:ext>
            </a:extLst>
          </p:cNvPr>
          <p:cNvSpPr txBox="1"/>
          <p:nvPr/>
        </p:nvSpPr>
        <p:spPr>
          <a:xfrm>
            <a:off x="11550148" y="6414929"/>
            <a:ext cx="730425" cy="319611"/>
          </a:xfrm>
          <a:prstGeom prst="rect">
            <a:avLst/>
          </a:prstGeom>
          <a:noFill/>
        </p:spPr>
        <p:txBody>
          <a:bodyPr wrap="square">
            <a:spAutoFit/>
          </a:bodyPr>
          <a:lstStyle/>
          <a:p>
            <a:pPr algn="ctr"/>
            <a:r>
              <a:rPr lang="fr-FR" sz="1400" b="1">
                <a:solidFill>
                  <a:srgbClr val="1A3E71"/>
                </a:solidFill>
                <a:latin typeface="Parka Regular" panose="02000503040000020004" pitchFamily="2" charset="0"/>
              </a:rPr>
              <a:t>2</a:t>
            </a:r>
          </a:p>
        </p:txBody>
      </p:sp>
      <p:pic>
        <p:nvPicPr>
          <p:cNvPr id="7" name="Image 6" descr="Une image contenant Graphique, logo, symbole, Police&#10;&#10;Description générée automatiquement">
            <a:extLst>
              <a:ext uri="{FF2B5EF4-FFF2-40B4-BE49-F238E27FC236}">
                <a16:creationId xmlns:a16="http://schemas.microsoft.com/office/drawing/2014/main" id="{4ADAD2E1-2765-47FD-B91D-FD72A239C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16" y="415685"/>
            <a:ext cx="1451729" cy="957282"/>
          </a:xfrm>
          <a:prstGeom prst="rect">
            <a:avLst/>
          </a:prstGeom>
        </p:spPr>
      </p:pic>
      <p:sp>
        <p:nvSpPr>
          <p:cNvPr id="8" name="ZoneTexte 7">
            <a:extLst>
              <a:ext uri="{FF2B5EF4-FFF2-40B4-BE49-F238E27FC236}">
                <a16:creationId xmlns:a16="http://schemas.microsoft.com/office/drawing/2014/main" id="{46D7ABA8-A0ED-42BA-A368-75D0021F99ED}"/>
              </a:ext>
            </a:extLst>
          </p:cNvPr>
          <p:cNvSpPr txBox="1"/>
          <p:nvPr/>
        </p:nvSpPr>
        <p:spPr>
          <a:xfrm>
            <a:off x="2451887" y="415685"/>
            <a:ext cx="7708738" cy="707886"/>
          </a:xfrm>
          <a:prstGeom prst="rect">
            <a:avLst/>
          </a:prstGeom>
          <a:noFill/>
          <a:ln>
            <a:solidFill>
              <a:schemeClr val="bg1"/>
            </a:solidFill>
          </a:ln>
        </p:spPr>
        <p:txBody>
          <a:bodyPr wrap="square">
            <a:spAutoFit/>
          </a:bodyPr>
          <a:lstStyle/>
          <a:p>
            <a:pPr algn="ctr"/>
            <a:r>
              <a:rPr lang="fr-FR" sz="4000" b="1" dirty="0">
                <a:solidFill>
                  <a:schemeClr val="tx2">
                    <a:lumMod val="20000"/>
                    <a:lumOff val="80000"/>
                  </a:schemeClr>
                </a:solidFill>
              </a:rPr>
              <a:t>HF- 4 (Arbitrage) </a:t>
            </a:r>
          </a:p>
        </p:txBody>
      </p:sp>
      <p:pic>
        <p:nvPicPr>
          <p:cNvPr id="16" name="Graphique 15">
            <a:extLst>
              <a:ext uri="{FF2B5EF4-FFF2-40B4-BE49-F238E27FC236}">
                <a16:creationId xmlns:a16="http://schemas.microsoft.com/office/drawing/2014/main" id="{6F6EDEEC-FD57-C7E8-4DF3-3B5D214D3C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7119" y="-503303"/>
            <a:ext cx="5891040" cy="7569093"/>
          </a:xfrm>
          <a:prstGeom prst="rect">
            <a:avLst/>
          </a:prstGeom>
        </p:spPr>
      </p:pic>
      <p:sp>
        <p:nvSpPr>
          <p:cNvPr id="6" name="ZoneTexte 5">
            <a:extLst>
              <a:ext uri="{FF2B5EF4-FFF2-40B4-BE49-F238E27FC236}">
                <a16:creationId xmlns:a16="http://schemas.microsoft.com/office/drawing/2014/main" id="{1528A0C0-207A-65CA-D5D7-01B4CE3E582B}"/>
              </a:ext>
            </a:extLst>
          </p:cNvPr>
          <p:cNvSpPr txBox="1"/>
          <p:nvPr/>
        </p:nvSpPr>
        <p:spPr>
          <a:xfrm>
            <a:off x="11725275" y="6535035"/>
            <a:ext cx="456670" cy="319611"/>
          </a:xfrm>
          <a:prstGeom prst="rect">
            <a:avLst/>
          </a:prstGeom>
          <a:noFill/>
        </p:spPr>
        <p:txBody>
          <a:bodyPr wrap="square" lIns="91440" tIns="45720" rIns="91440" bIns="45720" anchor="t">
            <a:spAutoFit/>
          </a:bodyPr>
          <a:lstStyle/>
          <a:p>
            <a:pPr algn="ctr"/>
            <a:r>
              <a:rPr lang="fr-FR" sz="1400" b="1" dirty="0">
                <a:solidFill>
                  <a:srgbClr val="FFFFFF"/>
                </a:solidFill>
                <a:latin typeface="Parka Regular"/>
              </a:rPr>
              <a:t>7</a:t>
            </a:r>
            <a:endParaRPr lang="fr-FR" sz="1400" b="1" dirty="0">
              <a:solidFill>
                <a:srgbClr val="FFFFFF"/>
              </a:solidFill>
              <a:latin typeface="Parka Regular" panose="02000503040000020004" pitchFamily="2" charset="0"/>
            </a:endParaRPr>
          </a:p>
        </p:txBody>
      </p:sp>
      <p:sp>
        <p:nvSpPr>
          <p:cNvPr id="9" name="Text Placeholder 7">
            <a:extLst>
              <a:ext uri="{FF2B5EF4-FFF2-40B4-BE49-F238E27FC236}">
                <a16:creationId xmlns:a16="http://schemas.microsoft.com/office/drawing/2014/main" id="{88205599-3C9A-CB4D-AE4E-1DDCC406DB37}"/>
              </a:ext>
            </a:extLst>
          </p:cNvPr>
          <p:cNvSpPr txBox="1">
            <a:spLocks/>
          </p:cNvSpPr>
          <p:nvPr/>
        </p:nvSpPr>
        <p:spPr bwMode="gray">
          <a:xfrm>
            <a:off x="2451887" y="1138551"/>
            <a:ext cx="9645706" cy="5569094"/>
          </a:xfrm>
          <a:prstGeom prst="rect">
            <a:avLst/>
          </a:prstGeom>
          <a:ln>
            <a:noFill/>
          </a:ln>
        </p:spPr>
        <p:txBody>
          <a:bodyPr vert="horz" lIns="0" tIns="0" rIns="0" bIns="0" rtlCol="0" anchor="t" anchorCtr="0">
            <a:noAutofit/>
          </a:bodyPr>
          <a:lstStyle>
            <a:lvl1pPr marL="179388" indent="-179388"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tx2"/>
              </a:buClr>
              <a:buFont typeface="Symbol" panose="05050102010706020507" pitchFamily="18" charset="2"/>
              <a:buChar char="-"/>
              <a:defRPr sz="1600" kern="1200">
                <a:solidFill>
                  <a:schemeClr val="tx1"/>
                </a:solidFill>
                <a:latin typeface="+mn-lt"/>
                <a:ea typeface="+mn-ea"/>
                <a:cs typeface="+mn-cs"/>
              </a:defRPr>
            </a:lvl2pPr>
            <a:lvl3pPr marL="0" indent="0" algn="l" defTabSz="914400" rtl="0" eaLnBrk="1" latinLnBrk="0" hangingPunct="1">
              <a:lnSpc>
                <a:spcPct val="110000"/>
              </a:lnSpc>
              <a:spcBef>
                <a:spcPts val="600"/>
              </a:spcBef>
              <a:spcAft>
                <a:spcPts val="600"/>
              </a:spcAft>
              <a:buClr>
                <a:schemeClr val="tx2"/>
              </a:buClr>
              <a:buFont typeface="Arial" panose="020B0604020202020204" pitchFamily="34" charset="0"/>
              <a:buNone/>
              <a:defRPr sz="1600" kern="1200">
                <a:solidFill>
                  <a:schemeClr val="tx1"/>
                </a:solidFill>
                <a:latin typeface="IBM Plex Sans Medium" panose="020B0603050203000203" pitchFamily="34" charset="0"/>
                <a:ea typeface="+mn-ea"/>
                <a:cs typeface="+mn-cs"/>
              </a:defRPr>
            </a:lvl3pPr>
            <a:lvl4pPr marL="0" indent="0" algn="l" defTabSz="914400" rtl="0" eaLnBrk="1" latinLnBrk="0" hangingPunct="1">
              <a:lnSpc>
                <a:spcPct val="110000"/>
              </a:lnSpc>
              <a:spcBef>
                <a:spcPts val="0"/>
              </a:spcBef>
              <a:spcAft>
                <a:spcPts val="600"/>
              </a:spcAft>
              <a:buClr>
                <a:schemeClr val="tx2"/>
              </a:buClr>
              <a:buFont typeface="Symbol" panose="05050102010706020507" pitchFamily="18" charset="2"/>
              <a:buNone/>
              <a:defRPr sz="1600" kern="1200">
                <a:solidFill>
                  <a:schemeClr val="tx1"/>
                </a:solidFill>
                <a:latin typeface="+mn-lt"/>
                <a:ea typeface="+mn-ea"/>
                <a:cs typeface="+mn-cs"/>
              </a:defRPr>
            </a:lvl4pPr>
            <a:lvl5pPr marL="179388"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358775" indent="-176213" algn="l" defTabSz="914400" rtl="0" eaLnBrk="1" latinLnBrk="0" hangingPunct="1">
              <a:lnSpc>
                <a:spcPct val="110000"/>
              </a:lnSpc>
              <a:spcBef>
                <a:spcPts val="0"/>
              </a:spcBef>
              <a:spcAft>
                <a:spcPts val="600"/>
              </a:spcAft>
              <a:buClr>
                <a:schemeClr val="tx2"/>
              </a:buClr>
              <a:buFont typeface="Symbol" panose="05050102010706020507" pitchFamily="18" charset="2"/>
              <a:buChar char="-"/>
              <a:defRPr sz="1600" kern="1200">
                <a:solidFill>
                  <a:schemeClr val="tx1"/>
                </a:solidFill>
                <a:latin typeface="+mn-lt"/>
                <a:ea typeface="+mn-ea"/>
                <a:cs typeface="+mn-cs"/>
              </a:defRPr>
            </a:lvl6pPr>
            <a:lvl7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7pPr>
            <a:lvl8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8pPr>
            <a:lvl9pPr marL="533400" indent="-176213"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fr-FR" sz="1400" b="1" u="sng" dirty="0">
                <a:solidFill>
                  <a:srgbClr val="FFFF00"/>
                </a:solidFill>
              </a:rPr>
              <a:t>Sanctions: </a:t>
            </a:r>
          </a:p>
          <a:p>
            <a:pPr marL="0" indent="0">
              <a:buNone/>
            </a:pPr>
            <a:r>
              <a:rPr lang="fr-FR" sz="1400" dirty="0">
                <a:solidFill>
                  <a:schemeClr val="bg1"/>
                </a:solidFill>
              </a:rPr>
              <a:t>	- Le joueurs qui subit une suspension devra sortir du terrain et ne pourra y revenir avant un changement de possession de main. (Idem Beach).</a:t>
            </a:r>
          </a:p>
          <a:p>
            <a:pPr marL="0" indent="0">
              <a:buNone/>
            </a:pPr>
            <a:r>
              <a:rPr lang="fr-FR" sz="1400" dirty="0">
                <a:solidFill>
                  <a:schemeClr val="bg1"/>
                </a:solidFill>
              </a:rPr>
              <a:t>	- A la deuxième suspensions </a:t>
            </a:r>
            <a:r>
              <a:rPr lang="fr-FR" sz="1400" dirty="0">
                <a:solidFill>
                  <a:schemeClr val="bg1"/>
                </a:solidFill>
                <a:sym typeface="Wingdings" pitchFamily="2" charset="2"/>
              </a:rPr>
              <a:t> Disqualification pour le match en cours</a:t>
            </a:r>
          </a:p>
          <a:p>
            <a:pPr marL="0" indent="0">
              <a:buNone/>
            </a:pPr>
            <a:r>
              <a:rPr lang="fr-FR" sz="1400" dirty="0">
                <a:solidFill>
                  <a:schemeClr val="bg1"/>
                </a:solidFill>
                <a:sym typeface="Wingdings" pitchFamily="2" charset="2"/>
              </a:rPr>
              <a:t>	- les sanctions sont valable pour tout le match</a:t>
            </a:r>
          </a:p>
          <a:p>
            <a:pPr marL="0" indent="0">
              <a:buNone/>
            </a:pPr>
            <a:r>
              <a:rPr lang="fr-FR" sz="1400" dirty="0">
                <a:solidFill>
                  <a:schemeClr val="bg1"/>
                </a:solidFill>
                <a:sym typeface="Wingdings" pitchFamily="2" charset="2"/>
              </a:rPr>
              <a:t>	- Les Officiels subissent les mêmes sanctions (1 suspension + Disqualification pour l’ensemble des Officiels)</a:t>
            </a:r>
          </a:p>
          <a:p>
            <a:pPr marL="0" indent="0">
              <a:buNone/>
            </a:pPr>
            <a:r>
              <a:rPr lang="fr-FR" sz="1400" dirty="0">
                <a:solidFill>
                  <a:schemeClr val="bg1"/>
                </a:solidFill>
                <a:sym typeface="Wingdings" pitchFamily="2" charset="2"/>
              </a:rPr>
              <a:t>	- Si une joueuse subit une suspension et il n’y a pas d’autres joueuses sur le terrain, l’équipe devra procéder à un changement de joueur envers une joueuse avant la reprise du jeu.</a:t>
            </a:r>
          </a:p>
          <a:p>
            <a:pPr marL="0" indent="0">
              <a:buNone/>
            </a:pPr>
            <a:r>
              <a:rPr lang="fr-FR" sz="1400" dirty="0">
                <a:solidFill>
                  <a:schemeClr val="bg1"/>
                </a:solidFill>
                <a:sym typeface="Wingdings" pitchFamily="2" charset="2"/>
              </a:rPr>
              <a:t>	- Si problème de respect de point de classification, le joueur fautif sera considérer comme mauvais changement et recevra une suspension.</a:t>
            </a:r>
          </a:p>
          <a:p>
            <a:pPr marL="0" indent="0">
              <a:buNone/>
            </a:pPr>
            <a:r>
              <a:rPr lang="fr-FR" sz="1400" dirty="0">
                <a:solidFill>
                  <a:schemeClr val="bg1"/>
                </a:solidFill>
                <a:sym typeface="Wingdings" pitchFamily="2" charset="2"/>
              </a:rPr>
              <a:t>		- Si impossibilité d’identifier le joueur, l’officiel choisira le joueur de son choix. Si il ne le fait pas, les arbitres le feront.</a:t>
            </a:r>
          </a:p>
          <a:p>
            <a:pPr marL="0" indent="0">
              <a:buNone/>
            </a:pPr>
            <a:r>
              <a:rPr lang="fr-FR" sz="1400" dirty="0">
                <a:solidFill>
                  <a:schemeClr val="bg1"/>
                </a:solidFill>
                <a:sym typeface="Wingdings" pitchFamily="2" charset="2"/>
              </a:rPr>
              <a:t>	- Le ballon au visage du gardien lors d’un tir doit être sanctionné suivant les règles Indoor.</a:t>
            </a:r>
            <a:endParaRPr lang="fr-FR" sz="1400" dirty="0">
              <a:solidFill>
                <a:schemeClr val="bg1"/>
              </a:solidFill>
            </a:endParaRPr>
          </a:p>
          <a:p>
            <a:pPr marL="0" indent="0">
              <a:buNone/>
            </a:pPr>
            <a:r>
              <a:rPr lang="fr-FR" sz="1400" b="1" u="sng" dirty="0" err="1">
                <a:solidFill>
                  <a:srgbClr val="FFFF00"/>
                </a:solidFill>
              </a:rPr>
              <a:t>Arret</a:t>
            </a:r>
            <a:r>
              <a:rPr lang="fr-FR" sz="1400" b="1" u="sng" dirty="0">
                <a:solidFill>
                  <a:srgbClr val="FFFF00"/>
                </a:solidFill>
              </a:rPr>
              <a:t> du temps: </a:t>
            </a:r>
          </a:p>
          <a:p>
            <a:pPr marL="0" indent="0">
              <a:buNone/>
            </a:pPr>
            <a:r>
              <a:rPr lang="fr-FR" sz="1400" dirty="0">
                <a:solidFill>
                  <a:schemeClr val="bg1"/>
                </a:solidFill>
              </a:rPr>
              <a:t>	- Les joueurs / joueuses peuvent se retrouver au sol, les arbitres prendront la décision d’arrêter le temps sur leur analyse et en fonction du jeu afin de laisser rentrer 2 personnes pour de lui venir en aide.</a:t>
            </a:r>
          </a:p>
          <a:p>
            <a:pPr marL="0" indent="0">
              <a:buNone/>
            </a:pPr>
            <a:endParaRPr lang="fr-FR" sz="1400" dirty="0">
              <a:solidFill>
                <a:schemeClr val="bg1"/>
              </a:solidFill>
            </a:endParaRPr>
          </a:p>
          <a:p>
            <a:pPr marL="0" indent="0">
              <a:buNone/>
            </a:pPr>
            <a:endParaRPr lang="fr-FR" sz="1400" dirty="0">
              <a:solidFill>
                <a:schemeClr val="bg1"/>
              </a:solidFill>
            </a:endParaRPr>
          </a:p>
          <a:p>
            <a:pPr marL="0" indent="0">
              <a:buNone/>
            </a:pPr>
            <a:r>
              <a:rPr lang="fr-FR" sz="1400" dirty="0">
                <a:solidFill>
                  <a:schemeClr val="bg1"/>
                </a:solidFill>
              </a:rPr>
              <a:t>	</a:t>
            </a:r>
          </a:p>
          <a:p>
            <a:pPr marL="0" indent="0">
              <a:buNone/>
            </a:pPr>
            <a:endParaRPr lang="fr-FR" sz="1400" dirty="0">
              <a:solidFill>
                <a:schemeClr val="bg1"/>
              </a:solidFill>
            </a:endParaRPr>
          </a:p>
          <a:p>
            <a:pPr marL="0" indent="0">
              <a:buNone/>
            </a:pPr>
            <a:endParaRPr lang="fr-FR" sz="1400" dirty="0">
              <a:solidFill>
                <a:schemeClr val="bg1"/>
              </a:solidFill>
            </a:endParaRPr>
          </a:p>
        </p:txBody>
      </p:sp>
    </p:spTree>
    <p:extLst>
      <p:ext uri="{BB962C8B-B14F-4D97-AF65-F5344CB8AC3E}">
        <p14:creationId xmlns:p14="http://schemas.microsoft.com/office/powerpoint/2010/main" val="224511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7EC3DC4-E7DE-F06F-F9C4-3109CF672761}"/>
              </a:ext>
            </a:extLst>
          </p:cNvPr>
          <p:cNvSpPr txBox="1"/>
          <p:nvPr/>
        </p:nvSpPr>
        <p:spPr>
          <a:xfrm>
            <a:off x="11550148" y="6414929"/>
            <a:ext cx="730425" cy="319611"/>
          </a:xfrm>
          <a:prstGeom prst="rect">
            <a:avLst/>
          </a:prstGeom>
          <a:noFill/>
        </p:spPr>
        <p:txBody>
          <a:bodyPr wrap="square">
            <a:spAutoFit/>
          </a:bodyPr>
          <a:lstStyle/>
          <a:p>
            <a:pPr algn="ctr"/>
            <a:r>
              <a:rPr lang="fr-FR" sz="1400" b="1">
                <a:solidFill>
                  <a:srgbClr val="1A3E71"/>
                </a:solidFill>
                <a:latin typeface="Parka Regular" panose="02000503040000020004" pitchFamily="2" charset="0"/>
              </a:rPr>
              <a:t>2</a:t>
            </a:r>
          </a:p>
        </p:txBody>
      </p:sp>
      <p:pic>
        <p:nvPicPr>
          <p:cNvPr id="7" name="Image 6" descr="Une image contenant Graphique, logo, symbole, Police&#10;&#10;Description générée automatiquement">
            <a:extLst>
              <a:ext uri="{FF2B5EF4-FFF2-40B4-BE49-F238E27FC236}">
                <a16:creationId xmlns:a16="http://schemas.microsoft.com/office/drawing/2014/main" id="{4ADAD2E1-2765-47FD-B91D-FD72A239C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16" y="415685"/>
            <a:ext cx="1451729" cy="957282"/>
          </a:xfrm>
          <a:prstGeom prst="rect">
            <a:avLst/>
          </a:prstGeom>
        </p:spPr>
      </p:pic>
      <p:sp>
        <p:nvSpPr>
          <p:cNvPr id="8" name="ZoneTexte 7">
            <a:extLst>
              <a:ext uri="{FF2B5EF4-FFF2-40B4-BE49-F238E27FC236}">
                <a16:creationId xmlns:a16="http://schemas.microsoft.com/office/drawing/2014/main" id="{46D7ABA8-A0ED-42BA-A368-75D0021F99ED}"/>
              </a:ext>
            </a:extLst>
          </p:cNvPr>
          <p:cNvSpPr txBox="1"/>
          <p:nvPr/>
        </p:nvSpPr>
        <p:spPr>
          <a:xfrm>
            <a:off x="2451887" y="415685"/>
            <a:ext cx="7708738" cy="707886"/>
          </a:xfrm>
          <a:prstGeom prst="rect">
            <a:avLst/>
          </a:prstGeom>
          <a:noFill/>
          <a:ln>
            <a:solidFill>
              <a:schemeClr val="bg1"/>
            </a:solidFill>
          </a:ln>
        </p:spPr>
        <p:txBody>
          <a:bodyPr wrap="square">
            <a:spAutoFit/>
          </a:bodyPr>
          <a:lstStyle/>
          <a:p>
            <a:pPr algn="ctr"/>
            <a:r>
              <a:rPr lang="fr-FR" sz="4000" b="1" dirty="0">
                <a:solidFill>
                  <a:schemeClr val="tx2">
                    <a:lumMod val="20000"/>
                    <a:lumOff val="80000"/>
                  </a:schemeClr>
                </a:solidFill>
              </a:rPr>
              <a:t>HF- 4 (classification / points) </a:t>
            </a:r>
          </a:p>
        </p:txBody>
      </p:sp>
      <p:pic>
        <p:nvPicPr>
          <p:cNvPr id="16" name="Graphique 15">
            <a:extLst>
              <a:ext uri="{FF2B5EF4-FFF2-40B4-BE49-F238E27FC236}">
                <a16:creationId xmlns:a16="http://schemas.microsoft.com/office/drawing/2014/main" id="{6F6EDEEC-FD57-C7E8-4DF3-3B5D214D3C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8048" y="-506689"/>
            <a:ext cx="5891040" cy="7569093"/>
          </a:xfrm>
          <a:prstGeom prst="rect">
            <a:avLst/>
          </a:prstGeom>
        </p:spPr>
      </p:pic>
      <p:sp>
        <p:nvSpPr>
          <p:cNvPr id="6" name="ZoneTexte 5">
            <a:extLst>
              <a:ext uri="{FF2B5EF4-FFF2-40B4-BE49-F238E27FC236}">
                <a16:creationId xmlns:a16="http://schemas.microsoft.com/office/drawing/2014/main" id="{1528A0C0-207A-65CA-D5D7-01B4CE3E582B}"/>
              </a:ext>
            </a:extLst>
          </p:cNvPr>
          <p:cNvSpPr txBox="1"/>
          <p:nvPr/>
        </p:nvSpPr>
        <p:spPr>
          <a:xfrm>
            <a:off x="11725275" y="6535035"/>
            <a:ext cx="456670" cy="319611"/>
          </a:xfrm>
          <a:prstGeom prst="rect">
            <a:avLst/>
          </a:prstGeom>
          <a:noFill/>
        </p:spPr>
        <p:txBody>
          <a:bodyPr wrap="square" lIns="91440" tIns="45720" rIns="91440" bIns="45720" anchor="t">
            <a:spAutoFit/>
          </a:bodyPr>
          <a:lstStyle/>
          <a:p>
            <a:pPr algn="ctr"/>
            <a:r>
              <a:rPr lang="fr-FR" sz="1400" b="1" dirty="0">
                <a:solidFill>
                  <a:srgbClr val="FFFFFF"/>
                </a:solidFill>
                <a:latin typeface="Parka Regular"/>
              </a:rPr>
              <a:t>7</a:t>
            </a:r>
            <a:endParaRPr lang="fr-FR" sz="1400" b="1" dirty="0">
              <a:solidFill>
                <a:srgbClr val="FFFFFF"/>
              </a:solidFill>
              <a:latin typeface="Parka Regular" panose="02000503040000020004" pitchFamily="2" charset="0"/>
            </a:endParaRPr>
          </a:p>
        </p:txBody>
      </p:sp>
      <p:sp>
        <p:nvSpPr>
          <p:cNvPr id="10" name="Rectangle 9">
            <a:extLst>
              <a:ext uri="{FF2B5EF4-FFF2-40B4-BE49-F238E27FC236}">
                <a16:creationId xmlns:a16="http://schemas.microsoft.com/office/drawing/2014/main" id="{14CF9DF8-02B8-9249-A2E1-428B866ADBC0}"/>
              </a:ext>
            </a:extLst>
          </p:cNvPr>
          <p:cNvSpPr/>
          <p:nvPr/>
        </p:nvSpPr>
        <p:spPr>
          <a:xfrm>
            <a:off x="2365251" y="2432990"/>
            <a:ext cx="3312368" cy="32363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Sourire 10">
            <a:extLst>
              <a:ext uri="{FF2B5EF4-FFF2-40B4-BE49-F238E27FC236}">
                <a16:creationId xmlns:a16="http://schemas.microsoft.com/office/drawing/2014/main" id="{46B1EEF8-EF94-AC46-A19B-CD0B7C52FA16}"/>
              </a:ext>
            </a:extLst>
          </p:cNvPr>
          <p:cNvSpPr/>
          <p:nvPr/>
        </p:nvSpPr>
        <p:spPr>
          <a:xfrm>
            <a:off x="2673700" y="3064784"/>
            <a:ext cx="504730" cy="488199"/>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Sourire 11">
            <a:extLst>
              <a:ext uri="{FF2B5EF4-FFF2-40B4-BE49-F238E27FC236}">
                <a16:creationId xmlns:a16="http://schemas.microsoft.com/office/drawing/2014/main" id="{66E2BD79-694C-0C41-82F6-F4A1F683C864}"/>
              </a:ext>
            </a:extLst>
          </p:cNvPr>
          <p:cNvSpPr/>
          <p:nvPr/>
        </p:nvSpPr>
        <p:spPr>
          <a:xfrm>
            <a:off x="3773896" y="2995790"/>
            <a:ext cx="498096" cy="481653"/>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Sourire 12">
            <a:extLst>
              <a:ext uri="{FF2B5EF4-FFF2-40B4-BE49-F238E27FC236}">
                <a16:creationId xmlns:a16="http://schemas.microsoft.com/office/drawing/2014/main" id="{EF39791D-310D-4F4F-8736-304C0C108971}"/>
              </a:ext>
            </a:extLst>
          </p:cNvPr>
          <p:cNvSpPr/>
          <p:nvPr/>
        </p:nvSpPr>
        <p:spPr>
          <a:xfrm>
            <a:off x="4815938" y="3064784"/>
            <a:ext cx="504730" cy="488199"/>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Sourire 14">
            <a:extLst>
              <a:ext uri="{FF2B5EF4-FFF2-40B4-BE49-F238E27FC236}">
                <a16:creationId xmlns:a16="http://schemas.microsoft.com/office/drawing/2014/main" id="{86F0C24B-C427-314A-9A4E-0B2972B06F22}"/>
              </a:ext>
            </a:extLst>
          </p:cNvPr>
          <p:cNvSpPr/>
          <p:nvPr/>
        </p:nvSpPr>
        <p:spPr>
          <a:xfrm>
            <a:off x="3752875" y="4929108"/>
            <a:ext cx="519117" cy="485359"/>
          </a:xfrm>
          <a:prstGeom prst="smileyFace">
            <a:avLst/>
          </a:prstGeom>
          <a:solidFill>
            <a:srgbClr val="EF8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Rectangle 17">
            <a:extLst>
              <a:ext uri="{FF2B5EF4-FFF2-40B4-BE49-F238E27FC236}">
                <a16:creationId xmlns:a16="http://schemas.microsoft.com/office/drawing/2014/main" id="{862F020B-1DA4-1149-8375-F8D78F5EB9A4}"/>
              </a:ext>
            </a:extLst>
          </p:cNvPr>
          <p:cNvSpPr/>
          <p:nvPr/>
        </p:nvSpPr>
        <p:spPr>
          <a:xfrm>
            <a:off x="6528048" y="2432990"/>
            <a:ext cx="3312368" cy="322825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ZoneTexte 18">
            <a:extLst>
              <a:ext uri="{FF2B5EF4-FFF2-40B4-BE49-F238E27FC236}">
                <a16:creationId xmlns:a16="http://schemas.microsoft.com/office/drawing/2014/main" id="{7C643230-78AC-8943-9F79-7EB7DE92E9BD}"/>
              </a:ext>
            </a:extLst>
          </p:cNvPr>
          <p:cNvSpPr txBox="1"/>
          <p:nvPr/>
        </p:nvSpPr>
        <p:spPr>
          <a:xfrm>
            <a:off x="5951984" y="3077086"/>
            <a:ext cx="432048" cy="369332"/>
          </a:xfrm>
          <a:prstGeom prst="rect">
            <a:avLst/>
          </a:prstGeom>
          <a:noFill/>
          <a:ln>
            <a:noFill/>
          </a:ln>
        </p:spPr>
        <p:txBody>
          <a:bodyPr wrap="square" rtlCol="0">
            <a:spAutoFit/>
          </a:bodyPr>
          <a:lstStyle/>
          <a:p>
            <a:r>
              <a:rPr lang="fr-FR" dirty="0">
                <a:solidFill>
                  <a:srgbClr val="FFFF00"/>
                </a:solidFill>
              </a:rPr>
              <a:t>or</a:t>
            </a:r>
          </a:p>
        </p:txBody>
      </p:sp>
      <p:sp>
        <p:nvSpPr>
          <p:cNvPr id="21" name="Sourire 20">
            <a:extLst>
              <a:ext uri="{FF2B5EF4-FFF2-40B4-BE49-F238E27FC236}">
                <a16:creationId xmlns:a16="http://schemas.microsoft.com/office/drawing/2014/main" id="{8EED7651-374F-6840-B1AD-C2D97C6CBFB5}"/>
              </a:ext>
            </a:extLst>
          </p:cNvPr>
          <p:cNvSpPr/>
          <p:nvPr/>
        </p:nvSpPr>
        <p:spPr>
          <a:xfrm>
            <a:off x="1025779" y="3411714"/>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Sourire 21">
            <a:extLst>
              <a:ext uri="{FF2B5EF4-FFF2-40B4-BE49-F238E27FC236}">
                <a16:creationId xmlns:a16="http://schemas.microsoft.com/office/drawing/2014/main" id="{402646A4-0E94-7742-A931-A505B9F9450F}"/>
              </a:ext>
            </a:extLst>
          </p:cNvPr>
          <p:cNvSpPr/>
          <p:nvPr/>
        </p:nvSpPr>
        <p:spPr>
          <a:xfrm>
            <a:off x="1488279" y="3411714"/>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Sourire 22">
            <a:extLst>
              <a:ext uri="{FF2B5EF4-FFF2-40B4-BE49-F238E27FC236}">
                <a16:creationId xmlns:a16="http://schemas.microsoft.com/office/drawing/2014/main" id="{371B8C4E-F5B2-D745-960D-79B910DB5397}"/>
              </a:ext>
            </a:extLst>
          </p:cNvPr>
          <p:cNvSpPr/>
          <p:nvPr/>
        </p:nvSpPr>
        <p:spPr>
          <a:xfrm>
            <a:off x="1919536" y="3432881"/>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Sourire 23">
            <a:extLst>
              <a:ext uri="{FF2B5EF4-FFF2-40B4-BE49-F238E27FC236}">
                <a16:creationId xmlns:a16="http://schemas.microsoft.com/office/drawing/2014/main" id="{F5F3081C-1D8D-EE4B-B6C5-06E82A1A53E7}"/>
              </a:ext>
            </a:extLst>
          </p:cNvPr>
          <p:cNvSpPr/>
          <p:nvPr/>
        </p:nvSpPr>
        <p:spPr>
          <a:xfrm>
            <a:off x="1916884" y="3839881"/>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Sourire 24">
            <a:extLst>
              <a:ext uri="{FF2B5EF4-FFF2-40B4-BE49-F238E27FC236}">
                <a16:creationId xmlns:a16="http://schemas.microsoft.com/office/drawing/2014/main" id="{1D8A3802-F00F-0248-AB17-3F565A8207F7}"/>
              </a:ext>
            </a:extLst>
          </p:cNvPr>
          <p:cNvSpPr/>
          <p:nvPr/>
        </p:nvSpPr>
        <p:spPr>
          <a:xfrm>
            <a:off x="1025779" y="3819847"/>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Sourire 25">
            <a:extLst>
              <a:ext uri="{FF2B5EF4-FFF2-40B4-BE49-F238E27FC236}">
                <a16:creationId xmlns:a16="http://schemas.microsoft.com/office/drawing/2014/main" id="{62498C58-8621-BE43-BEFC-C2097CE7425D}"/>
              </a:ext>
            </a:extLst>
          </p:cNvPr>
          <p:cNvSpPr/>
          <p:nvPr/>
        </p:nvSpPr>
        <p:spPr>
          <a:xfrm>
            <a:off x="1481922" y="3839881"/>
            <a:ext cx="288032" cy="288032"/>
          </a:xfrm>
          <a:prstGeom prst="smileyFace">
            <a:avLst/>
          </a:prstGeom>
          <a:solidFill>
            <a:srgbClr val="EF8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Sourire 27">
            <a:extLst>
              <a:ext uri="{FF2B5EF4-FFF2-40B4-BE49-F238E27FC236}">
                <a16:creationId xmlns:a16="http://schemas.microsoft.com/office/drawing/2014/main" id="{E46EBCD4-E9AC-9C48-B5F8-315A9CF0C9FE}"/>
              </a:ext>
            </a:extLst>
          </p:cNvPr>
          <p:cNvSpPr/>
          <p:nvPr/>
        </p:nvSpPr>
        <p:spPr>
          <a:xfrm>
            <a:off x="9991070" y="3357908"/>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Sourire 28">
            <a:extLst>
              <a:ext uri="{FF2B5EF4-FFF2-40B4-BE49-F238E27FC236}">
                <a16:creationId xmlns:a16="http://schemas.microsoft.com/office/drawing/2014/main" id="{A5F6CADA-D539-3A42-A2E9-6AD4F8D79577}"/>
              </a:ext>
            </a:extLst>
          </p:cNvPr>
          <p:cNvSpPr/>
          <p:nvPr/>
        </p:nvSpPr>
        <p:spPr>
          <a:xfrm>
            <a:off x="10453570" y="3357908"/>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Sourire 29">
            <a:extLst>
              <a:ext uri="{FF2B5EF4-FFF2-40B4-BE49-F238E27FC236}">
                <a16:creationId xmlns:a16="http://schemas.microsoft.com/office/drawing/2014/main" id="{945D239C-3BA5-E147-9ECF-47045BF90F6D}"/>
              </a:ext>
            </a:extLst>
          </p:cNvPr>
          <p:cNvSpPr/>
          <p:nvPr/>
        </p:nvSpPr>
        <p:spPr>
          <a:xfrm>
            <a:off x="10916070" y="3377942"/>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3" name="Sourire 32">
            <a:extLst>
              <a:ext uri="{FF2B5EF4-FFF2-40B4-BE49-F238E27FC236}">
                <a16:creationId xmlns:a16="http://schemas.microsoft.com/office/drawing/2014/main" id="{267A6AE6-A321-8D45-9E44-B86EF6FFB198}"/>
              </a:ext>
            </a:extLst>
          </p:cNvPr>
          <p:cNvSpPr/>
          <p:nvPr/>
        </p:nvSpPr>
        <p:spPr>
          <a:xfrm>
            <a:off x="9991070" y="3806109"/>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4" name="Sourire 33">
            <a:extLst>
              <a:ext uri="{FF2B5EF4-FFF2-40B4-BE49-F238E27FC236}">
                <a16:creationId xmlns:a16="http://schemas.microsoft.com/office/drawing/2014/main" id="{697E9AE0-9B79-9A42-AF9A-6408F2753D87}"/>
              </a:ext>
            </a:extLst>
          </p:cNvPr>
          <p:cNvSpPr/>
          <p:nvPr/>
        </p:nvSpPr>
        <p:spPr>
          <a:xfrm>
            <a:off x="10453570" y="3806109"/>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6" name="Sourire 35">
            <a:extLst>
              <a:ext uri="{FF2B5EF4-FFF2-40B4-BE49-F238E27FC236}">
                <a16:creationId xmlns:a16="http://schemas.microsoft.com/office/drawing/2014/main" id="{E7C243D9-6E84-A242-BDD2-C251AB91766D}"/>
              </a:ext>
            </a:extLst>
          </p:cNvPr>
          <p:cNvSpPr/>
          <p:nvPr/>
        </p:nvSpPr>
        <p:spPr>
          <a:xfrm>
            <a:off x="10916070" y="3782765"/>
            <a:ext cx="288032" cy="288032"/>
          </a:xfrm>
          <a:prstGeom prst="smileyFace">
            <a:avLst/>
          </a:prstGeom>
          <a:solidFill>
            <a:srgbClr val="EF8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8" name="Rectangle avec coin arrondi du même côté 37">
            <a:extLst>
              <a:ext uri="{FF2B5EF4-FFF2-40B4-BE49-F238E27FC236}">
                <a16:creationId xmlns:a16="http://schemas.microsoft.com/office/drawing/2014/main" id="{ADAF8824-04F9-4D4E-841F-F7386C83AAB9}"/>
              </a:ext>
            </a:extLst>
          </p:cNvPr>
          <p:cNvSpPr/>
          <p:nvPr/>
        </p:nvSpPr>
        <p:spPr>
          <a:xfrm>
            <a:off x="6888088" y="4229214"/>
            <a:ext cx="2592288" cy="1432034"/>
          </a:xfrm>
          <a:prstGeom prst="round2SameRect">
            <a:avLst>
              <a:gd name="adj1" fmla="val 5000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Rectangle avec coin arrondi du même côté 38">
            <a:extLst>
              <a:ext uri="{FF2B5EF4-FFF2-40B4-BE49-F238E27FC236}">
                <a16:creationId xmlns:a16="http://schemas.microsoft.com/office/drawing/2014/main" id="{168A62F6-7E54-404E-8FA7-9AE9600F9960}"/>
              </a:ext>
            </a:extLst>
          </p:cNvPr>
          <p:cNvSpPr/>
          <p:nvPr/>
        </p:nvSpPr>
        <p:spPr>
          <a:xfrm>
            <a:off x="2716290" y="4239527"/>
            <a:ext cx="2592288" cy="1432034"/>
          </a:xfrm>
          <a:prstGeom prst="round2SameRect">
            <a:avLst>
              <a:gd name="adj1" fmla="val 5000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0" name="Sourire 39">
            <a:extLst>
              <a:ext uri="{FF2B5EF4-FFF2-40B4-BE49-F238E27FC236}">
                <a16:creationId xmlns:a16="http://schemas.microsoft.com/office/drawing/2014/main" id="{9A67FAA3-C207-6A4F-BEE1-CB6FBFA7B11C}"/>
              </a:ext>
            </a:extLst>
          </p:cNvPr>
          <p:cNvSpPr/>
          <p:nvPr/>
        </p:nvSpPr>
        <p:spPr>
          <a:xfrm>
            <a:off x="6903686" y="3033759"/>
            <a:ext cx="504730" cy="488199"/>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1" name="Sourire 40">
            <a:extLst>
              <a:ext uri="{FF2B5EF4-FFF2-40B4-BE49-F238E27FC236}">
                <a16:creationId xmlns:a16="http://schemas.microsoft.com/office/drawing/2014/main" id="{D6577341-F2F0-E54E-83AB-EDE89122F011}"/>
              </a:ext>
            </a:extLst>
          </p:cNvPr>
          <p:cNvSpPr/>
          <p:nvPr/>
        </p:nvSpPr>
        <p:spPr>
          <a:xfrm>
            <a:off x="8003882" y="2964765"/>
            <a:ext cx="498096" cy="481653"/>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Sourire 41">
            <a:extLst>
              <a:ext uri="{FF2B5EF4-FFF2-40B4-BE49-F238E27FC236}">
                <a16:creationId xmlns:a16="http://schemas.microsoft.com/office/drawing/2014/main" id="{46D8A4B3-F29C-734D-BC13-A6B4D6698F7F}"/>
              </a:ext>
            </a:extLst>
          </p:cNvPr>
          <p:cNvSpPr/>
          <p:nvPr/>
        </p:nvSpPr>
        <p:spPr>
          <a:xfrm>
            <a:off x="7982861" y="4929290"/>
            <a:ext cx="504730" cy="488199"/>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Sourire 43">
            <a:extLst>
              <a:ext uri="{FF2B5EF4-FFF2-40B4-BE49-F238E27FC236}">
                <a16:creationId xmlns:a16="http://schemas.microsoft.com/office/drawing/2014/main" id="{D36D548B-BA89-3E43-8968-2169BF493030}"/>
              </a:ext>
            </a:extLst>
          </p:cNvPr>
          <p:cNvSpPr/>
          <p:nvPr/>
        </p:nvSpPr>
        <p:spPr>
          <a:xfrm>
            <a:off x="8995792" y="2964765"/>
            <a:ext cx="519117" cy="485359"/>
          </a:xfrm>
          <a:prstGeom prst="smileyFace">
            <a:avLst/>
          </a:prstGeom>
          <a:solidFill>
            <a:srgbClr val="EF8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7" name="Rectangle 46">
            <a:extLst>
              <a:ext uri="{FF2B5EF4-FFF2-40B4-BE49-F238E27FC236}">
                <a16:creationId xmlns:a16="http://schemas.microsoft.com/office/drawing/2014/main" id="{AACFA723-AC03-3845-A30F-3076A22E7F92}"/>
              </a:ext>
            </a:extLst>
          </p:cNvPr>
          <p:cNvSpPr/>
          <p:nvPr/>
        </p:nvSpPr>
        <p:spPr>
          <a:xfrm>
            <a:off x="4806117" y="2964902"/>
            <a:ext cx="205553" cy="18909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9" name="Rectangle 48">
            <a:extLst>
              <a:ext uri="{FF2B5EF4-FFF2-40B4-BE49-F238E27FC236}">
                <a16:creationId xmlns:a16="http://schemas.microsoft.com/office/drawing/2014/main" id="{1184A588-6445-1347-99EE-45C0F33DF622}"/>
              </a:ext>
            </a:extLst>
          </p:cNvPr>
          <p:cNvSpPr/>
          <p:nvPr/>
        </p:nvSpPr>
        <p:spPr>
          <a:xfrm>
            <a:off x="3722376" y="2912818"/>
            <a:ext cx="205553" cy="18909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0" name="Rectangle 49">
            <a:extLst>
              <a:ext uri="{FF2B5EF4-FFF2-40B4-BE49-F238E27FC236}">
                <a16:creationId xmlns:a16="http://schemas.microsoft.com/office/drawing/2014/main" id="{A2786513-62E6-E049-A2AB-686C4FA356D5}"/>
              </a:ext>
            </a:extLst>
          </p:cNvPr>
          <p:cNvSpPr/>
          <p:nvPr/>
        </p:nvSpPr>
        <p:spPr>
          <a:xfrm>
            <a:off x="2668268" y="2982538"/>
            <a:ext cx="205553" cy="18909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Rectangle 50">
            <a:extLst>
              <a:ext uri="{FF2B5EF4-FFF2-40B4-BE49-F238E27FC236}">
                <a16:creationId xmlns:a16="http://schemas.microsoft.com/office/drawing/2014/main" id="{846E905F-D0AA-9943-81F9-DBD4EE846343}"/>
              </a:ext>
            </a:extLst>
          </p:cNvPr>
          <p:cNvSpPr/>
          <p:nvPr/>
        </p:nvSpPr>
        <p:spPr>
          <a:xfrm>
            <a:off x="3702992" y="4832373"/>
            <a:ext cx="205553" cy="189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2" name="ZoneTexte 51">
            <a:extLst>
              <a:ext uri="{FF2B5EF4-FFF2-40B4-BE49-F238E27FC236}">
                <a16:creationId xmlns:a16="http://schemas.microsoft.com/office/drawing/2014/main" id="{7F566ACE-B85E-2944-A029-5F3A4C510423}"/>
              </a:ext>
            </a:extLst>
          </p:cNvPr>
          <p:cNvSpPr txBox="1"/>
          <p:nvPr/>
        </p:nvSpPr>
        <p:spPr>
          <a:xfrm>
            <a:off x="3279669" y="5681207"/>
            <a:ext cx="2087558" cy="369332"/>
          </a:xfrm>
          <a:prstGeom prst="rect">
            <a:avLst/>
          </a:prstGeom>
          <a:noFill/>
          <a:ln>
            <a:noFill/>
          </a:ln>
        </p:spPr>
        <p:txBody>
          <a:bodyPr wrap="square" rtlCol="0">
            <a:spAutoFit/>
          </a:bodyPr>
          <a:lstStyle/>
          <a:p>
            <a:r>
              <a:rPr lang="fr-FR" dirty="0">
                <a:solidFill>
                  <a:srgbClr val="FFFF00"/>
                </a:solidFill>
              </a:rPr>
              <a:t>16 points  max OK</a:t>
            </a:r>
          </a:p>
        </p:txBody>
      </p:sp>
      <p:sp>
        <p:nvSpPr>
          <p:cNvPr id="54" name="Rectangle 53">
            <a:extLst>
              <a:ext uri="{FF2B5EF4-FFF2-40B4-BE49-F238E27FC236}">
                <a16:creationId xmlns:a16="http://schemas.microsoft.com/office/drawing/2014/main" id="{ACB8B26F-557A-8641-B77F-53237950B6F2}"/>
              </a:ext>
            </a:extLst>
          </p:cNvPr>
          <p:cNvSpPr/>
          <p:nvPr/>
        </p:nvSpPr>
        <p:spPr>
          <a:xfrm>
            <a:off x="7967721" y="4850683"/>
            <a:ext cx="205553" cy="18909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6" name="Rectangle 55">
            <a:extLst>
              <a:ext uri="{FF2B5EF4-FFF2-40B4-BE49-F238E27FC236}">
                <a16:creationId xmlns:a16="http://schemas.microsoft.com/office/drawing/2014/main" id="{21ED69EA-BB79-1C4C-B17C-7D18AD55E8FA}"/>
              </a:ext>
            </a:extLst>
          </p:cNvPr>
          <p:cNvSpPr/>
          <p:nvPr/>
        </p:nvSpPr>
        <p:spPr>
          <a:xfrm>
            <a:off x="7966758" y="2881952"/>
            <a:ext cx="205553" cy="18909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7" name="Rectangle 56">
            <a:extLst>
              <a:ext uri="{FF2B5EF4-FFF2-40B4-BE49-F238E27FC236}">
                <a16:creationId xmlns:a16="http://schemas.microsoft.com/office/drawing/2014/main" id="{326008DA-AA30-E84F-9D14-96B6FE8A871D}"/>
              </a:ext>
            </a:extLst>
          </p:cNvPr>
          <p:cNvSpPr/>
          <p:nvPr/>
        </p:nvSpPr>
        <p:spPr>
          <a:xfrm>
            <a:off x="6912650" y="2951672"/>
            <a:ext cx="205553" cy="18909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8" name="Rectangle 57">
            <a:extLst>
              <a:ext uri="{FF2B5EF4-FFF2-40B4-BE49-F238E27FC236}">
                <a16:creationId xmlns:a16="http://schemas.microsoft.com/office/drawing/2014/main" id="{9300A333-F9F8-884E-B18D-5D3F6D333ABC}"/>
              </a:ext>
            </a:extLst>
          </p:cNvPr>
          <p:cNvSpPr/>
          <p:nvPr/>
        </p:nvSpPr>
        <p:spPr>
          <a:xfrm>
            <a:off x="8967319" y="2881952"/>
            <a:ext cx="205553" cy="189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9" name="ZoneTexte 58">
            <a:extLst>
              <a:ext uri="{FF2B5EF4-FFF2-40B4-BE49-F238E27FC236}">
                <a16:creationId xmlns:a16="http://schemas.microsoft.com/office/drawing/2014/main" id="{84314D09-EDB4-F249-87F2-FAE7B50FF3B6}"/>
              </a:ext>
            </a:extLst>
          </p:cNvPr>
          <p:cNvSpPr txBox="1"/>
          <p:nvPr/>
        </p:nvSpPr>
        <p:spPr>
          <a:xfrm>
            <a:off x="7478131" y="5669374"/>
            <a:ext cx="2087558" cy="369332"/>
          </a:xfrm>
          <a:prstGeom prst="rect">
            <a:avLst/>
          </a:prstGeom>
          <a:noFill/>
          <a:ln>
            <a:noFill/>
          </a:ln>
        </p:spPr>
        <p:txBody>
          <a:bodyPr wrap="square" rtlCol="0">
            <a:spAutoFit/>
          </a:bodyPr>
          <a:lstStyle/>
          <a:p>
            <a:r>
              <a:rPr lang="fr-FR" dirty="0">
                <a:solidFill>
                  <a:srgbClr val="FFFF00"/>
                </a:solidFill>
              </a:rPr>
              <a:t>16 points  max OK</a:t>
            </a:r>
          </a:p>
        </p:txBody>
      </p:sp>
      <p:sp>
        <p:nvSpPr>
          <p:cNvPr id="60" name="Rectangle 59">
            <a:extLst>
              <a:ext uri="{FF2B5EF4-FFF2-40B4-BE49-F238E27FC236}">
                <a16:creationId xmlns:a16="http://schemas.microsoft.com/office/drawing/2014/main" id="{F2C825AF-9C0A-9A47-AE7F-2DA5B5954A22}"/>
              </a:ext>
            </a:extLst>
          </p:cNvPr>
          <p:cNvSpPr/>
          <p:nvPr/>
        </p:nvSpPr>
        <p:spPr>
          <a:xfrm>
            <a:off x="3754820" y="1586314"/>
            <a:ext cx="648072" cy="57606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61" name="Rectangle 60">
            <a:extLst>
              <a:ext uri="{FF2B5EF4-FFF2-40B4-BE49-F238E27FC236}">
                <a16:creationId xmlns:a16="http://schemas.microsoft.com/office/drawing/2014/main" id="{84944C9E-38A7-BD43-9D42-EBA342413703}"/>
              </a:ext>
            </a:extLst>
          </p:cNvPr>
          <p:cNvSpPr/>
          <p:nvPr/>
        </p:nvSpPr>
        <p:spPr>
          <a:xfrm>
            <a:off x="6779156" y="1586314"/>
            <a:ext cx="648072" cy="5760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62" name="Rectangle 61">
            <a:extLst>
              <a:ext uri="{FF2B5EF4-FFF2-40B4-BE49-F238E27FC236}">
                <a16:creationId xmlns:a16="http://schemas.microsoft.com/office/drawing/2014/main" id="{9DC1D6AA-4901-3147-BEE0-E2B0CC15D79A}"/>
              </a:ext>
            </a:extLst>
          </p:cNvPr>
          <p:cNvSpPr/>
          <p:nvPr/>
        </p:nvSpPr>
        <p:spPr>
          <a:xfrm>
            <a:off x="5780988" y="1586314"/>
            <a:ext cx="648072" cy="57606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63" name="Rectangle 62">
            <a:extLst>
              <a:ext uri="{FF2B5EF4-FFF2-40B4-BE49-F238E27FC236}">
                <a16:creationId xmlns:a16="http://schemas.microsoft.com/office/drawing/2014/main" id="{3555EC57-CFAB-4441-9FE4-24A76CE83C15}"/>
              </a:ext>
            </a:extLst>
          </p:cNvPr>
          <p:cNvSpPr/>
          <p:nvPr/>
        </p:nvSpPr>
        <p:spPr>
          <a:xfrm>
            <a:off x="4762932" y="1586314"/>
            <a:ext cx="648072" cy="5760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64" name="ZoneTexte 63">
            <a:extLst>
              <a:ext uri="{FF2B5EF4-FFF2-40B4-BE49-F238E27FC236}">
                <a16:creationId xmlns:a16="http://schemas.microsoft.com/office/drawing/2014/main" id="{2F2F15EF-F67F-F64A-B30F-E0E23EA08745}"/>
              </a:ext>
            </a:extLst>
          </p:cNvPr>
          <p:cNvSpPr txBox="1"/>
          <p:nvPr/>
        </p:nvSpPr>
        <p:spPr>
          <a:xfrm>
            <a:off x="3574800" y="1109186"/>
            <a:ext cx="1008112" cy="369332"/>
          </a:xfrm>
          <a:prstGeom prst="rect">
            <a:avLst/>
          </a:prstGeom>
          <a:noFill/>
          <a:ln>
            <a:noFill/>
          </a:ln>
        </p:spPr>
        <p:txBody>
          <a:bodyPr wrap="square" rtlCol="0">
            <a:spAutoFit/>
          </a:bodyPr>
          <a:lstStyle/>
          <a:p>
            <a:pPr algn="ctr"/>
            <a:r>
              <a:rPr lang="fr-FR" dirty="0">
                <a:solidFill>
                  <a:srgbClr val="FFFF00"/>
                </a:solidFill>
              </a:rPr>
              <a:t>Class 1</a:t>
            </a:r>
          </a:p>
        </p:txBody>
      </p:sp>
      <p:sp>
        <p:nvSpPr>
          <p:cNvPr id="65" name="ZoneTexte 64">
            <a:extLst>
              <a:ext uri="{FF2B5EF4-FFF2-40B4-BE49-F238E27FC236}">
                <a16:creationId xmlns:a16="http://schemas.microsoft.com/office/drawing/2014/main" id="{303FC3A9-3887-B344-A5EE-D53620B8ADF5}"/>
              </a:ext>
            </a:extLst>
          </p:cNvPr>
          <p:cNvSpPr txBox="1"/>
          <p:nvPr/>
        </p:nvSpPr>
        <p:spPr>
          <a:xfrm>
            <a:off x="4582912" y="1109186"/>
            <a:ext cx="1008112" cy="369332"/>
          </a:xfrm>
          <a:prstGeom prst="rect">
            <a:avLst/>
          </a:prstGeom>
          <a:noFill/>
          <a:ln>
            <a:noFill/>
          </a:ln>
        </p:spPr>
        <p:txBody>
          <a:bodyPr wrap="square" rtlCol="0">
            <a:spAutoFit/>
          </a:bodyPr>
          <a:lstStyle/>
          <a:p>
            <a:pPr algn="ctr"/>
            <a:r>
              <a:rPr lang="fr-FR" dirty="0">
                <a:solidFill>
                  <a:srgbClr val="FFFF00"/>
                </a:solidFill>
              </a:rPr>
              <a:t>Class 2</a:t>
            </a:r>
          </a:p>
        </p:txBody>
      </p:sp>
      <p:sp>
        <p:nvSpPr>
          <p:cNvPr id="66" name="ZoneTexte 65">
            <a:extLst>
              <a:ext uri="{FF2B5EF4-FFF2-40B4-BE49-F238E27FC236}">
                <a16:creationId xmlns:a16="http://schemas.microsoft.com/office/drawing/2014/main" id="{95CFE99F-20BB-F14E-B6FA-9EAC592EC710}"/>
              </a:ext>
            </a:extLst>
          </p:cNvPr>
          <p:cNvSpPr txBox="1"/>
          <p:nvPr/>
        </p:nvSpPr>
        <p:spPr>
          <a:xfrm>
            <a:off x="5600968" y="1109186"/>
            <a:ext cx="1008112" cy="369332"/>
          </a:xfrm>
          <a:prstGeom prst="rect">
            <a:avLst/>
          </a:prstGeom>
          <a:noFill/>
          <a:ln>
            <a:noFill/>
          </a:ln>
        </p:spPr>
        <p:txBody>
          <a:bodyPr wrap="square" rtlCol="0">
            <a:spAutoFit/>
          </a:bodyPr>
          <a:lstStyle/>
          <a:p>
            <a:pPr algn="ctr"/>
            <a:r>
              <a:rPr lang="fr-FR" dirty="0">
                <a:solidFill>
                  <a:srgbClr val="FFFF00"/>
                </a:solidFill>
              </a:rPr>
              <a:t>Class 3</a:t>
            </a:r>
          </a:p>
        </p:txBody>
      </p:sp>
      <p:sp>
        <p:nvSpPr>
          <p:cNvPr id="67" name="ZoneTexte 66">
            <a:extLst>
              <a:ext uri="{FF2B5EF4-FFF2-40B4-BE49-F238E27FC236}">
                <a16:creationId xmlns:a16="http://schemas.microsoft.com/office/drawing/2014/main" id="{359E9129-4F06-894D-A59C-F49811A6A621}"/>
              </a:ext>
            </a:extLst>
          </p:cNvPr>
          <p:cNvSpPr txBox="1"/>
          <p:nvPr/>
        </p:nvSpPr>
        <p:spPr>
          <a:xfrm>
            <a:off x="6599136" y="1109186"/>
            <a:ext cx="1008112" cy="369332"/>
          </a:xfrm>
          <a:prstGeom prst="rect">
            <a:avLst/>
          </a:prstGeom>
          <a:noFill/>
          <a:ln>
            <a:noFill/>
          </a:ln>
        </p:spPr>
        <p:txBody>
          <a:bodyPr wrap="square" rtlCol="0">
            <a:spAutoFit/>
          </a:bodyPr>
          <a:lstStyle/>
          <a:p>
            <a:pPr algn="ctr"/>
            <a:r>
              <a:rPr lang="fr-FR" dirty="0">
                <a:solidFill>
                  <a:srgbClr val="FFFF00"/>
                </a:solidFill>
              </a:rPr>
              <a:t>Class 4</a:t>
            </a:r>
          </a:p>
        </p:txBody>
      </p:sp>
      <p:sp>
        <p:nvSpPr>
          <p:cNvPr id="68" name="Rectangle 67">
            <a:extLst>
              <a:ext uri="{FF2B5EF4-FFF2-40B4-BE49-F238E27FC236}">
                <a16:creationId xmlns:a16="http://schemas.microsoft.com/office/drawing/2014/main" id="{BB89B5FC-30FE-4548-9133-475317B73B1B}"/>
              </a:ext>
            </a:extLst>
          </p:cNvPr>
          <p:cNvSpPr/>
          <p:nvPr/>
        </p:nvSpPr>
        <p:spPr>
          <a:xfrm>
            <a:off x="7745498" y="1586314"/>
            <a:ext cx="648072"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69" name="ZoneTexte 68">
            <a:extLst>
              <a:ext uri="{FF2B5EF4-FFF2-40B4-BE49-F238E27FC236}">
                <a16:creationId xmlns:a16="http://schemas.microsoft.com/office/drawing/2014/main" id="{1CD2493E-F7D3-9E47-8D3D-A8CF52B5A36A}"/>
              </a:ext>
            </a:extLst>
          </p:cNvPr>
          <p:cNvSpPr txBox="1"/>
          <p:nvPr/>
        </p:nvSpPr>
        <p:spPr>
          <a:xfrm>
            <a:off x="7536160" y="1116379"/>
            <a:ext cx="1008112" cy="369332"/>
          </a:xfrm>
          <a:prstGeom prst="rect">
            <a:avLst/>
          </a:prstGeom>
          <a:noFill/>
          <a:ln>
            <a:noFill/>
          </a:ln>
        </p:spPr>
        <p:txBody>
          <a:bodyPr wrap="square" rtlCol="0">
            <a:spAutoFit/>
          </a:bodyPr>
          <a:lstStyle/>
          <a:p>
            <a:pPr algn="ctr"/>
            <a:r>
              <a:rPr lang="fr-FR" dirty="0">
                <a:solidFill>
                  <a:srgbClr val="FFFF00"/>
                </a:solidFill>
              </a:rPr>
              <a:t>Class 5</a:t>
            </a:r>
          </a:p>
        </p:txBody>
      </p:sp>
      <p:sp>
        <p:nvSpPr>
          <p:cNvPr id="2" name="ZoneTexte 1">
            <a:extLst>
              <a:ext uri="{FF2B5EF4-FFF2-40B4-BE49-F238E27FC236}">
                <a16:creationId xmlns:a16="http://schemas.microsoft.com/office/drawing/2014/main" id="{90DA3FA3-90D3-CF4F-9B00-F31717C5473E}"/>
              </a:ext>
            </a:extLst>
          </p:cNvPr>
          <p:cNvSpPr txBox="1"/>
          <p:nvPr/>
        </p:nvSpPr>
        <p:spPr>
          <a:xfrm>
            <a:off x="7813617" y="1747388"/>
            <a:ext cx="558417" cy="253916"/>
          </a:xfrm>
          <a:prstGeom prst="rect">
            <a:avLst/>
          </a:prstGeom>
          <a:noFill/>
        </p:spPr>
        <p:txBody>
          <a:bodyPr wrap="square" rtlCol="0">
            <a:spAutoFit/>
          </a:bodyPr>
          <a:lstStyle/>
          <a:p>
            <a:r>
              <a:rPr lang="fr-FR" sz="1050" dirty="0"/>
              <a:t>Valide</a:t>
            </a:r>
          </a:p>
        </p:txBody>
      </p:sp>
      <p:sp>
        <p:nvSpPr>
          <p:cNvPr id="70" name="Sourire 69">
            <a:extLst>
              <a:ext uri="{FF2B5EF4-FFF2-40B4-BE49-F238E27FC236}">
                <a16:creationId xmlns:a16="http://schemas.microsoft.com/office/drawing/2014/main" id="{518098AA-5E7B-3D46-A186-BC270083902C}"/>
              </a:ext>
            </a:extLst>
          </p:cNvPr>
          <p:cNvSpPr/>
          <p:nvPr/>
        </p:nvSpPr>
        <p:spPr>
          <a:xfrm>
            <a:off x="276707" y="1713272"/>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1" name="Sourire 70">
            <a:extLst>
              <a:ext uri="{FF2B5EF4-FFF2-40B4-BE49-F238E27FC236}">
                <a16:creationId xmlns:a16="http://schemas.microsoft.com/office/drawing/2014/main" id="{5AF59230-8268-F14C-A854-A4199A7A49BA}"/>
              </a:ext>
            </a:extLst>
          </p:cNvPr>
          <p:cNvSpPr/>
          <p:nvPr/>
        </p:nvSpPr>
        <p:spPr>
          <a:xfrm>
            <a:off x="271722" y="2104308"/>
            <a:ext cx="288032" cy="288032"/>
          </a:xfrm>
          <a:prstGeom prst="smileyFace">
            <a:avLst/>
          </a:prstGeom>
          <a:solidFill>
            <a:srgbClr val="EF8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ZoneTexte 3">
            <a:extLst>
              <a:ext uri="{FF2B5EF4-FFF2-40B4-BE49-F238E27FC236}">
                <a16:creationId xmlns:a16="http://schemas.microsoft.com/office/drawing/2014/main" id="{DC463C8B-6506-FB41-AD98-0E8ECEA50071}"/>
              </a:ext>
            </a:extLst>
          </p:cNvPr>
          <p:cNvSpPr txBox="1"/>
          <p:nvPr/>
        </p:nvSpPr>
        <p:spPr>
          <a:xfrm>
            <a:off x="710620" y="1667969"/>
            <a:ext cx="813806" cy="369332"/>
          </a:xfrm>
          <a:prstGeom prst="rect">
            <a:avLst/>
          </a:prstGeom>
          <a:noFill/>
        </p:spPr>
        <p:txBody>
          <a:bodyPr wrap="square" rtlCol="0">
            <a:spAutoFit/>
          </a:bodyPr>
          <a:lstStyle/>
          <a:p>
            <a:r>
              <a:rPr lang="fr-FR" dirty="0">
                <a:solidFill>
                  <a:srgbClr val="FFFF00"/>
                </a:solidFill>
              </a:rPr>
              <a:t>Joueur</a:t>
            </a:r>
          </a:p>
        </p:txBody>
      </p:sp>
      <p:sp>
        <p:nvSpPr>
          <p:cNvPr id="72" name="ZoneTexte 71">
            <a:extLst>
              <a:ext uri="{FF2B5EF4-FFF2-40B4-BE49-F238E27FC236}">
                <a16:creationId xmlns:a16="http://schemas.microsoft.com/office/drawing/2014/main" id="{86B990BD-E775-AC4B-8EAF-F95ACCABCF31}"/>
              </a:ext>
            </a:extLst>
          </p:cNvPr>
          <p:cNvSpPr txBox="1"/>
          <p:nvPr/>
        </p:nvSpPr>
        <p:spPr>
          <a:xfrm>
            <a:off x="693423" y="2063658"/>
            <a:ext cx="1058673" cy="369332"/>
          </a:xfrm>
          <a:prstGeom prst="rect">
            <a:avLst/>
          </a:prstGeom>
          <a:noFill/>
        </p:spPr>
        <p:txBody>
          <a:bodyPr wrap="square" rtlCol="0">
            <a:spAutoFit/>
          </a:bodyPr>
          <a:lstStyle/>
          <a:p>
            <a:r>
              <a:rPr lang="fr-FR" dirty="0">
                <a:solidFill>
                  <a:srgbClr val="FFFF00"/>
                </a:solidFill>
              </a:rPr>
              <a:t>Joueuse</a:t>
            </a:r>
          </a:p>
        </p:txBody>
      </p:sp>
    </p:spTree>
    <p:extLst>
      <p:ext uri="{BB962C8B-B14F-4D97-AF65-F5344CB8AC3E}">
        <p14:creationId xmlns:p14="http://schemas.microsoft.com/office/powerpoint/2010/main" val="1170376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7EC3DC4-E7DE-F06F-F9C4-3109CF672761}"/>
              </a:ext>
            </a:extLst>
          </p:cNvPr>
          <p:cNvSpPr txBox="1"/>
          <p:nvPr/>
        </p:nvSpPr>
        <p:spPr>
          <a:xfrm>
            <a:off x="11550148" y="6414929"/>
            <a:ext cx="730425" cy="319611"/>
          </a:xfrm>
          <a:prstGeom prst="rect">
            <a:avLst/>
          </a:prstGeom>
          <a:noFill/>
        </p:spPr>
        <p:txBody>
          <a:bodyPr wrap="square">
            <a:spAutoFit/>
          </a:bodyPr>
          <a:lstStyle/>
          <a:p>
            <a:pPr algn="ctr"/>
            <a:r>
              <a:rPr lang="fr-FR" sz="1400" b="1">
                <a:solidFill>
                  <a:srgbClr val="1A3E71"/>
                </a:solidFill>
                <a:latin typeface="Parka Regular" panose="02000503040000020004" pitchFamily="2" charset="0"/>
              </a:rPr>
              <a:t>2</a:t>
            </a:r>
          </a:p>
        </p:txBody>
      </p:sp>
      <p:pic>
        <p:nvPicPr>
          <p:cNvPr id="7" name="Image 6" descr="Une image contenant Graphique, logo, symbole, Police&#10;&#10;Description générée automatiquement">
            <a:extLst>
              <a:ext uri="{FF2B5EF4-FFF2-40B4-BE49-F238E27FC236}">
                <a16:creationId xmlns:a16="http://schemas.microsoft.com/office/drawing/2014/main" id="{4ADAD2E1-2765-47FD-B91D-FD72A239C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16" y="415685"/>
            <a:ext cx="1451729" cy="957282"/>
          </a:xfrm>
          <a:prstGeom prst="rect">
            <a:avLst/>
          </a:prstGeom>
        </p:spPr>
      </p:pic>
      <p:sp>
        <p:nvSpPr>
          <p:cNvPr id="8" name="ZoneTexte 7">
            <a:extLst>
              <a:ext uri="{FF2B5EF4-FFF2-40B4-BE49-F238E27FC236}">
                <a16:creationId xmlns:a16="http://schemas.microsoft.com/office/drawing/2014/main" id="{46D7ABA8-A0ED-42BA-A368-75D0021F99ED}"/>
              </a:ext>
            </a:extLst>
          </p:cNvPr>
          <p:cNvSpPr txBox="1"/>
          <p:nvPr/>
        </p:nvSpPr>
        <p:spPr>
          <a:xfrm>
            <a:off x="2451887" y="415685"/>
            <a:ext cx="7708738" cy="707886"/>
          </a:xfrm>
          <a:prstGeom prst="rect">
            <a:avLst/>
          </a:prstGeom>
          <a:noFill/>
          <a:ln>
            <a:solidFill>
              <a:schemeClr val="bg1"/>
            </a:solidFill>
          </a:ln>
        </p:spPr>
        <p:txBody>
          <a:bodyPr wrap="square">
            <a:spAutoFit/>
          </a:bodyPr>
          <a:lstStyle/>
          <a:p>
            <a:pPr algn="ctr"/>
            <a:r>
              <a:rPr lang="fr-FR" sz="4000" b="1" dirty="0">
                <a:solidFill>
                  <a:schemeClr val="tx2">
                    <a:lumMod val="20000"/>
                    <a:lumOff val="80000"/>
                  </a:schemeClr>
                </a:solidFill>
              </a:rPr>
              <a:t>HF- 4 (classification / points) </a:t>
            </a:r>
          </a:p>
        </p:txBody>
      </p:sp>
      <p:pic>
        <p:nvPicPr>
          <p:cNvPr id="16" name="Graphique 15">
            <a:extLst>
              <a:ext uri="{FF2B5EF4-FFF2-40B4-BE49-F238E27FC236}">
                <a16:creationId xmlns:a16="http://schemas.microsoft.com/office/drawing/2014/main" id="{6F6EDEEC-FD57-C7E8-4DF3-3B5D214D3C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8048" y="-506689"/>
            <a:ext cx="5891040" cy="7569093"/>
          </a:xfrm>
          <a:prstGeom prst="rect">
            <a:avLst/>
          </a:prstGeom>
        </p:spPr>
      </p:pic>
      <p:sp>
        <p:nvSpPr>
          <p:cNvPr id="6" name="ZoneTexte 5">
            <a:extLst>
              <a:ext uri="{FF2B5EF4-FFF2-40B4-BE49-F238E27FC236}">
                <a16:creationId xmlns:a16="http://schemas.microsoft.com/office/drawing/2014/main" id="{1528A0C0-207A-65CA-D5D7-01B4CE3E582B}"/>
              </a:ext>
            </a:extLst>
          </p:cNvPr>
          <p:cNvSpPr txBox="1"/>
          <p:nvPr/>
        </p:nvSpPr>
        <p:spPr>
          <a:xfrm>
            <a:off x="11725275" y="6535035"/>
            <a:ext cx="456670" cy="319611"/>
          </a:xfrm>
          <a:prstGeom prst="rect">
            <a:avLst/>
          </a:prstGeom>
          <a:noFill/>
        </p:spPr>
        <p:txBody>
          <a:bodyPr wrap="square" lIns="91440" tIns="45720" rIns="91440" bIns="45720" anchor="t">
            <a:spAutoFit/>
          </a:bodyPr>
          <a:lstStyle/>
          <a:p>
            <a:pPr algn="ctr"/>
            <a:r>
              <a:rPr lang="fr-FR" sz="1400" b="1" dirty="0">
                <a:solidFill>
                  <a:srgbClr val="FFFFFF"/>
                </a:solidFill>
                <a:latin typeface="Parka Regular"/>
              </a:rPr>
              <a:t>7</a:t>
            </a:r>
            <a:endParaRPr lang="fr-FR" sz="1400" b="1" dirty="0">
              <a:solidFill>
                <a:srgbClr val="FFFFFF"/>
              </a:solidFill>
              <a:latin typeface="Parka Regular" panose="02000503040000020004" pitchFamily="2" charset="0"/>
            </a:endParaRPr>
          </a:p>
        </p:txBody>
      </p:sp>
      <p:sp>
        <p:nvSpPr>
          <p:cNvPr id="10" name="Rectangle 9">
            <a:extLst>
              <a:ext uri="{FF2B5EF4-FFF2-40B4-BE49-F238E27FC236}">
                <a16:creationId xmlns:a16="http://schemas.microsoft.com/office/drawing/2014/main" id="{14CF9DF8-02B8-9249-A2E1-428B866ADBC0}"/>
              </a:ext>
            </a:extLst>
          </p:cNvPr>
          <p:cNvSpPr/>
          <p:nvPr/>
        </p:nvSpPr>
        <p:spPr>
          <a:xfrm>
            <a:off x="2365251" y="2432990"/>
            <a:ext cx="3312368" cy="32363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Sourire 10">
            <a:extLst>
              <a:ext uri="{FF2B5EF4-FFF2-40B4-BE49-F238E27FC236}">
                <a16:creationId xmlns:a16="http://schemas.microsoft.com/office/drawing/2014/main" id="{46B1EEF8-EF94-AC46-A19B-CD0B7C52FA16}"/>
              </a:ext>
            </a:extLst>
          </p:cNvPr>
          <p:cNvSpPr/>
          <p:nvPr/>
        </p:nvSpPr>
        <p:spPr>
          <a:xfrm>
            <a:off x="2673700" y="3064784"/>
            <a:ext cx="504730" cy="488199"/>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Sourire 11">
            <a:extLst>
              <a:ext uri="{FF2B5EF4-FFF2-40B4-BE49-F238E27FC236}">
                <a16:creationId xmlns:a16="http://schemas.microsoft.com/office/drawing/2014/main" id="{66E2BD79-694C-0C41-82F6-F4A1F683C864}"/>
              </a:ext>
            </a:extLst>
          </p:cNvPr>
          <p:cNvSpPr/>
          <p:nvPr/>
        </p:nvSpPr>
        <p:spPr>
          <a:xfrm>
            <a:off x="3773896" y="2995790"/>
            <a:ext cx="498096" cy="481653"/>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Sourire 12">
            <a:extLst>
              <a:ext uri="{FF2B5EF4-FFF2-40B4-BE49-F238E27FC236}">
                <a16:creationId xmlns:a16="http://schemas.microsoft.com/office/drawing/2014/main" id="{EF39791D-310D-4F4F-8736-304C0C108971}"/>
              </a:ext>
            </a:extLst>
          </p:cNvPr>
          <p:cNvSpPr/>
          <p:nvPr/>
        </p:nvSpPr>
        <p:spPr>
          <a:xfrm>
            <a:off x="4815938" y="3064784"/>
            <a:ext cx="504730" cy="488199"/>
          </a:xfrm>
          <a:prstGeom prst="smileyFace">
            <a:avLst/>
          </a:prstGeom>
          <a:solidFill>
            <a:srgbClr val="FD8E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Sourire 14">
            <a:extLst>
              <a:ext uri="{FF2B5EF4-FFF2-40B4-BE49-F238E27FC236}">
                <a16:creationId xmlns:a16="http://schemas.microsoft.com/office/drawing/2014/main" id="{86F0C24B-C427-314A-9A4E-0B2972B06F22}"/>
              </a:ext>
            </a:extLst>
          </p:cNvPr>
          <p:cNvSpPr/>
          <p:nvPr/>
        </p:nvSpPr>
        <p:spPr>
          <a:xfrm>
            <a:off x="3752875" y="4929108"/>
            <a:ext cx="519117" cy="485359"/>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Sourire 20">
            <a:extLst>
              <a:ext uri="{FF2B5EF4-FFF2-40B4-BE49-F238E27FC236}">
                <a16:creationId xmlns:a16="http://schemas.microsoft.com/office/drawing/2014/main" id="{8EED7651-374F-6840-B1AD-C2D97C6CBFB5}"/>
              </a:ext>
            </a:extLst>
          </p:cNvPr>
          <p:cNvSpPr/>
          <p:nvPr/>
        </p:nvSpPr>
        <p:spPr>
          <a:xfrm>
            <a:off x="1025779" y="3411714"/>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Sourire 21">
            <a:extLst>
              <a:ext uri="{FF2B5EF4-FFF2-40B4-BE49-F238E27FC236}">
                <a16:creationId xmlns:a16="http://schemas.microsoft.com/office/drawing/2014/main" id="{402646A4-0E94-7742-A931-A505B9F9450F}"/>
              </a:ext>
            </a:extLst>
          </p:cNvPr>
          <p:cNvSpPr/>
          <p:nvPr/>
        </p:nvSpPr>
        <p:spPr>
          <a:xfrm>
            <a:off x="1488279" y="3411714"/>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Sourire 22">
            <a:extLst>
              <a:ext uri="{FF2B5EF4-FFF2-40B4-BE49-F238E27FC236}">
                <a16:creationId xmlns:a16="http://schemas.microsoft.com/office/drawing/2014/main" id="{371B8C4E-F5B2-D745-960D-79B910DB5397}"/>
              </a:ext>
            </a:extLst>
          </p:cNvPr>
          <p:cNvSpPr/>
          <p:nvPr/>
        </p:nvSpPr>
        <p:spPr>
          <a:xfrm>
            <a:off x="1919536" y="3432881"/>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Sourire 23">
            <a:extLst>
              <a:ext uri="{FF2B5EF4-FFF2-40B4-BE49-F238E27FC236}">
                <a16:creationId xmlns:a16="http://schemas.microsoft.com/office/drawing/2014/main" id="{F5F3081C-1D8D-EE4B-B6C5-06E82A1A53E7}"/>
              </a:ext>
            </a:extLst>
          </p:cNvPr>
          <p:cNvSpPr/>
          <p:nvPr/>
        </p:nvSpPr>
        <p:spPr>
          <a:xfrm>
            <a:off x="1916884" y="3839881"/>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Sourire 24">
            <a:extLst>
              <a:ext uri="{FF2B5EF4-FFF2-40B4-BE49-F238E27FC236}">
                <a16:creationId xmlns:a16="http://schemas.microsoft.com/office/drawing/2014/main" id="{1D8A3802-F00F-0248-AB17-3F565A8207F7}"/>
              </a:ext>
            </a:extLst>
          </p:cNvPr>
          <p:cNvSpPr/>
          <p:nvPr/>
        </p:nvSpPr>
        <p:spPr>
          <a:xfrm>
            <a:off x="1025779" y="3819847"/>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Rectangle avec coin arrondi du même côté 38">
            <a:extLst>
              <a:ext uri="{FF2B5EF4-FFF2-40B4-BE49-F238E27FC236}">
                <a16:creationId xmlns:a16="http://schemas.microsoft.com/office/drawing/2014/main" id="{168A62F6-7E54-404E-8FA7-9AE9600F9960}"/>
              </a:ext>
            </a:extLst>
          </p:cNvPr>
          <p:cNvSpPr/>
          <p:nvPr/>
        </p:nvSpPr>
        <p:spPr>
          <a:xfrm>
            <a:off x="2716290" y="4239527"/>
            <a:ext cx="2592288" cy="1432034"/>
          </a:xfrm>
          <a:prstGeom prst="round2SameRect">
            <a:avLst>
              <a:gd name="adj1" fmla="val 5000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7" name="Rectangle 46">
            <a:extLst>
              <a:ext uri="{FF2B5EF4-FFF2-40B4-BE49-F238E27FC236}">
                <a16:creationId xmlns:a16="http://schemas.microsoft.com/office/drawing/2014/main" id="{AACFA723-AC03-3845-A30F-3076A22E7F92}"/>
              </a:ext>
            </a:extLst>
          </p:cNvPr>
          <p:cNvSpPr/>
          <p:nvPr/>
        </p:nvSpPr>
        <p:spPr>
          <a:xfrm>
            <a:off x="4806117" y="2964902"/>
            <a:ext cx="205553" cy="18909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9" name="Rectangle 48">
            <a:extLst>
              <a:ext uri="{FF2B5EF4-FFF2-40B4-BE49-F238E27FC236}">
                <a16:creationId xmlns:a16="http://schemas.microsoft.com/office/drawing/2014/main" id="{1184A588-6445-1347-99EE-45C0F33DF622}"/>
              </a:ext>
            </a:extLst>
          </p:cNvPr>
          <p:cNvSpPr/>
          <p:nvPr/>
        </p:nvSpPr>
        <p:spPr>
          <a:xfrm>
            <a:off x="3722376" y="2912818"/>
            <a:ext cx="205553" cy="18909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0" name="Rectangle 49">
            <a:extLst>
              <a:ext uri="{FF2B5EF4-FFF2-40B4-BE49-F238E27FC236}">
                <a16:creationId xmlns:a16="http://schemas.microsoft.com/office/drawing/2014/main" id="{A2786513-62E6-E049-A2AB-686C4FA356D5}"/>
              </a:ext>
            </a:extLst>
          </p:cNvPr>
          <p:cNvSpPr/>
          <p:nvPr/>
        </p:nvSpPr>
        <p:spPr>
          <a:xfrm>
            <a:off x="2668268" y="2982538"/>
            <a:ext cx="205553" cy="18909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Rectangle 50">
            <a:extLst>
              <a:ext uri="{FF2B5EF4-FFF2-40B4-BE49-F238E27FC236}">
                <a16:creationId xmlns:a16="http://schemas.microsoft.com/office/drawing/2014/main" id="{846E905F-D0AA-9943-81F9-DBD4EE846343}"/>
              </a:ext>
            </a:extLst>
          </p:cNvPr>
          <p:cNvSpPr/>
          <p:nvPr/>
        </p:nvSpPr>
        <p:spPr>
          <a:xfrm>
            <a:off x="3702992" y="4832373"/>
            <a:ext cx="205553" cy="189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0" name="Sourire 69">
            <a:extLst>
              <a:ext uri="{FF2B5EF4-FFF2-40B4-BE49-F238E27FC236}">
                <a16:creationId xmlns:a16="http://schemas.microsoft.com/office/drawing/2014/main" id="{518098AA-5E7B-3D46-A186-BC270083902C}"/>
              </a:ext>
            </a:extLst>
          </p:cNvPr>
          <p:cNvSpPr/>
          <p:nvPr/>
        </p:nvSpPr>
        <p:spPr>
          <a:xfrm>
            <a:off x="276707" y="1713272"/>
            <a:ext cx="288032" cy="288032"/>
          </a:xfrm>
          <a:prstGeom prst="smileyFace">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1" name="Sourire 70">
            <a:extLst>
              <a:ext uri="{FF2B5EF4-FFF2-40B4-BE49-F238E27FC236}">
                <a16:creationId xmlns:a16="http://schemas.microsoft.com/office/drawing/2014/main" id="{5AF59230-8268-F14C-A854-A4199A7A49BA}"/>
              </a:ext>
            </a:extLst>
          </p:cNvPr>
          <p:cNvSpPr/>
          <p:nvPr/>
        </p:nvSpPr>
        <p:spPr>
          <a:xfrm>
            <a:off x="271722" y="2104308"/>
            <a:ext cx="288032" cy="288032"/>
          </a:xfrm>
          <a:prstGeom prst="smileyFace">
            <a:avLst/>
          </a:prstGeom>
          <a:solidFill>
            <a:srgbClr val="EF8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ZoneTexte 3">
            <a:extLst>
              <a:ext uri="{FF2B5EF4-FFF2-40B4-BE49-F238E27FC236}">
                <a16:creationId xmlns:a16="http://schemas.microsoft.com/office/drawing/2014/main" id="{DC463C8B-6506-FB41-AD98-0E8ECEA50071}"/>
              </a:ext>
            </a:extLst>
          </p:cNvPr>
          <p:cNvSpPr txBox="1"/>
          <p:nvPr/>
        </p:nvSpPr>
        <p:spPr>
          <a:xfrm>
            <a:off x="710620" y="1667969"/>
            <a:ext cx="813806" cy="369332"/>
          </a:xfrm>
          <a:prstGeom prst="rect">
            <a:avLst/>
          </a:prstGeom>
          <a:noFill/>
        </p:spPr>
        <p:txBody>
          <a:bodyPr wrap="square" rtlCol="0">
            <a:spAutoFit/>
          </a:bodyPr>
          <a:lstStyle/>
          <a:p>
            <a:r>
              <a:rPr lang="fr-FR" dirty="0">
                <a:solidFill>
                  <a:srgbClr val="FFFF00"/>
                </a:solidFill>
              </a:rPr>
              <a:t>Joueur</a:t>
            </a:r>
          </a:p>
        </p:txBody>
      </p:sp>
      <p:sp>
        <p:nvSpPr>
          <p:cNvPr id="72" name="ZoneTexte 71">
            <a:extLst>
              <a:ext uri="{FF2B5EF4-FFF2-40B4-BE49-F238E27FC236}">
                <a16:creationId xmlns:a16="http://schemas.microsoft.com/office/drawing/2014/main" id="{86B990BD-E775-AC4B-8EAF-F95ACCABCF31}"/>
              </a:ext>
            </a:extLst>
          </p:cNvPr>
          <p:cNvSpPr txBox="1"/>
          <p:nvPr/>
        </p:nvSpPr>
        <p:spPr>
          <a:xfrm>
            <a:off x="693423" y="2063658"/>
            <a:ext cx="1058673" cy="369332"/>
          </a:xfrm>
          <a:prstGeom prst="rect">
            <a:avLst/>
          </a:prstGeom>
          <a:noFill/>
        </p:spPr>
        <p:txBody>
          <a:bodyPr wrap="square" rtlCol="0">
            <a:spAutoFit/>
          </a:bodyPr>
          <a:lstStyle/>
          <a:p>
            <a:r>
              <a:rPr lang="fr-FR" dirty="0">
                <a:solidFill>
                  <a:srgbClr val="FFFF00"/>
                </a:solidFill>
              </a:rPr>
              <a:t>Joueuse</a:t>
            </a:r>
          </a:p>
        </p:txBody>
      </p:sp>
      <p:sp>
        <p:nvSpPr>
          <p:cNvPr id="73" name="Rectangle 72">
            <a:extLst>
              <a:ext uri="{FF2B5EF4-FFF2-40B4-BE49-F238E27FC236}">
                <a16:creationId xmlns:a16="http://schemas.microsoft.com/office/drawing/2014/main" id="{4F0AC9DF-7301-494A-B26F-256F78D0F02A}"/>
              </a:ext>
            </a:extLst>
          </p:cNvPr>
          <p:cNvSpPr/>
          <p:nvPr/>
        </p:nvSpPr>
        <p:spPr>
          <a:xfrm>
            <a:off x="4640640" y="2911725"/>
            <a:ext cx="815450" cy="7850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4" name="Sourire 73">
            <a:extLst>
              <a:ext uri="{FF2B5EF4-FFF2-40B4-BE49-F238E27FC236}">
                <a16:creationId xmlns:a16="http://schemas.microsoft.com/office/drawing/2014/main" id="{5C0712F8-8134-CD4E-B343-1B31DD259031}"/>
              </a:ext>
            </a:extLst>
          </p:cNvPr>
          <p:cNvSpPr/>
          <p:nvPr/>
        </p:nvSpPr>
        <p:spPr>
          <a:xfrm>
            <a:off x="6657539" y="4626449"/>
            <a:ext cx="519117" cy="485359"/>
          </a:xfrm>
          <a:prstGeom prst="smileyFace">
            <a:avLst/>
          </a:prstGeom>
          <a:solidFill>
            <a:srgbClr val="EF8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5" name="Flèche vers la droite 74">
            <a:extLst>
              <a:ext uri="{FF2B5EF4-FFF2-40B4-BE49-F238E27FC236}">
                <a16:creationId xmlns:a16="http://schemas.microsoft.com/office/drawing/2014/main" id="{313CEFE8-10DD-F74B-9EF8-261A338D57EF}"/>
              </a:ext>
            </a:extLst>
          </p:cNvPr>
          <p:cNvSpPr/>
          <p:nvPr/>
        </p:nvSpPr>
        <p:spPr>
          <a:xfrm>
            <a:off x="5476429" y="3269918"/>
            <a:ext cx="1237115" cy="45719"/>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6" name="ZoneTexte 75">
            <a:extLst>
              <a:ext uri="{FF2B5EF4-FFF2-40B4-BE49-F238E27FC236}">
                <a16:creationId xmlns:a16="http://schemas.microsoft.com/office/drawing/2014/main" id="{6285D67F-1371-214D-9AC5-D05515D1A102}"/>
              </a:ext>
            </a:extLst>
          </p:cNvPr>
          <p:cNvSpPr txBox="1"/>
          <p:nvPr/>
        </p:nvSpPr>
        <p:spPr>
          <a:xfrm>
            <a:off x="5801675" y="3292777"/>
            <a:ext cx="1130133" cy="369332"/>
          </a:xfrm>
          <a:prstGeom prst="rect">
            <a:avLst/>
          </a:prstGeom>
          <a:noFill/>
          <a:ln>
            <a:noFill/>
          </a:ln>
        </p:spPr>
        <p:txBody>
          <a:bodyPr wrap="square" rtlCol="0">
            <a:spAutoFit/>
          </a:bodyPr>
          <a:lstStyle/>
          <a:p>
            <a:r>
              <a:rPr lang="fr-FR" dirty="0">
                <a:solidFill>
                  <a:srgbClr val="FFFFFF"/>
                </a:solidFill>
              </a:rPr>
              <a:t>4 points</a:t>
            </a:r>
          </a:p>
        </p:txBody>
      </p:sp>
      <p:sp>
        <p:nvSpPr>
          <p:cNvPr id="78" name="Rectangle 77">
            <a:extLst>
              <a:ext uri="{FF2B5EF4-FFF2-40B4-BE49-F238E27FC236}">
                <a16:creationId xmlns:a16="http://schemas.microsoft.com/office/drawing/2014/main" id="{4DDE987B-8228-B640-889D-E1204E424AF1}"/>
              </a:ext>
            </a:extLst>
          </p:cNvPr>
          <p:cNvSpPr/>
          <p:nvPr/>
        </p:nvSpPr>
        <p:spPr>
          <a:xfrm>
            <a:off x="6683294" y="4518689"/>
            <a:ext cx="205553" cy="18909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ZoneTexte 13">
            <a:extLst>
              <a:ext uri="{FF2B5EF4-FFF2-40B4-BE49-F238E27FC236}">
                <a16:creationId xmlns:a16="http://schemas.microsoft.com/office/drawing/2014/main" id="{37270544-574F-024D-B0CA-7A1E990C90F7}"/>
              </a:ext>
            </a:extLst>
          </p:cNvPr>
          <p:cNvSpPr txBox="1"/>
          <p:nvPr/>
        </p:nvSpPr>
        <p:spPr>
          <a:xfrm>
            <a:off x="5686382" y="2932202"/>
            <a:ext cx="1940187" cy="369332"/>
          </a:xfrm>
          <a:prstGeom prst="rect">
            <a:avLst/>
          </a:prstGeom>
          <a:noFill/>
        </p:spPr>
        <p:txBody>
          <a:bodyPr wrap="square" rtlCol="0">
            <a:spAutoFit/>
          </a:bodyPr>
          <a:lstStyle/>
          <a:p>
            <a:r>
              <a:rPr lang="fr-FR" dirty="0">
                <a:solidFill>
                  <a:srgbClr val="FFFFFF"/>
                </a:solidFill>
              </a:rPr>
              <a:t>suspension</a:t>
            </a:r>
          </a:p>
        </p:txBody>
      </p:sp>
      <p:sp>
        <p:nvSpPr>
          <p:cNvPr id="79" name="ZoneTexte 78">
            <a:extLst>
              <a:ext uri="{FF2B5EF4-FFF2-40B4-BE49-F238E27FC236}">
                <a16:creationId xmlns:a16="http://schemas.microsoft.com/office/drawing/2014/main" id="{AF6C4E65-E985-8F49-80E8-C9E6AB4B6B7A}"/>
              </a:ext>
            </a:extLst>
          </p:cNvPr>
          <p:cNvSpPr txBox="1"/>
          <p:nvPr/>
        </p:nvSpPr>
        <p:spPr>
          <a:xfrm>
            <a:off x="7914601" y="2531254"/>
            <a:ext cx="3810674" cy="1477328"/>
          </a:xfrm>
          <a:prstGeom prst="rect">
            <a:avLst/>
          </a:prstGeom>
          <a:noFill/>
          <a:ln>
            <a:noFill/>
          </a:ln>
        </p:spPr>
        <p:txBody>
          <a:bodyPr wrap="square" rtlCol="0">
            <a:spAutoFit/>
          </a:bodyPr>
          <a:lstStyle/>
          <a:p>
            <a:r>
              <a:rPr lang="fr-FR" dirty="0">
                <a:solidFill>
                  <a:srgbClr val="FFFFFF"/>
                </a:solidFill>
              </a:rPr>
              <a:t>Calcul:</a:t>
            </a:r>
          </a:p>
          <a:p>
            <a:r>
              <a:rPr lang="fr-FR" dirty="0">
                <a:solidFill>
                  <a:srgbClr val="FFFFFF"/>
                </a:solidFill>
              </a:rPr>
              <a:t>          16 max</a:t>
            </a:r>
          </a:p>
          <a:p>
            <a:r>
              <a:rPr lang="fr-FR" dirty="0">
                <a:solidFill>
                  <a:srgbClr val="FFFFFF"/>
                </a:solidFill>
              </a:rPr>
              <a:t>        -   4</a:t>
            </a:r>
          </a:p>
          <a:p>
            <a:r>
              <a:rPr lang="fr-FR" dirty="0">
                <a:solidFill>
                  <a:srgbClr val="FFFFFF"/>
                </a:solidFill>
              </a:rPr>
              <a:t>       --------</a:t>
            </a:r>
          </a:p>
          <a:p>
            <a:r>
              <a:rPr lang="fr-FR" dirty="0">
                <a:solidFill>
                  <a:srgbClr val="FFFFFF"/>
                </a:solidFill>
              </a:rPr>
              <a:t>  Max 12 points pendant la suspension</a:t>
            </a:r>
          </a:p>
        </p:txBody>
      </p:sp>
      <p:sp>
        <p:nvSpPr>
          <p:cNvPr id="80" name="Accolade fermante 79">
            <a:extLst>
              <a:ext uri="{FF2B5EF4-FFF2-40B4-BE49-F238E27FC236}">
                <a16:creationId xmlns:a16="http://schemas.microsoft.com/office/drawing/2014/main" id="{D20EFCEA-80C8-0D4C-BF79-E13FC54DDC8B}"/>
              </a:ext>
            </a:extLst>
          </p:cNvPr>
          <p:cNvSpPr/>
          <p:nvPr/>
        </p:nvSpPr>
        <p:spPr>
          <a:xfrm>
            <a:off x="7626569" y="2515064"/>
            <a:ext cx="288032" cy="1475103"/>
          </a:xfrm>
          <a:prstGeom prst="righ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92D050"/>
              </a:solidFill>
            </a:endParaRPr>
          </a:p>
        </p:txBody>
      </p:sp>
      <p:sp>
        <p:nvSpPr>
          <p:cNvPr id="17" name="ZoneTexte 16">
            <a:extLst>
              <a:ext uri="{FF2B5EF4-FFF2-40B4-BE49-F238E27FC236}">
                <a16:creationId xmlns:a16="http://schemas.microsoft.com/office/drawing/2014/main" id="{AFB8CE4F-F4B2-6B48-B228-D0EE39CCE586}"/>
              </a:ext>
            </a:extLst>
          </p:cNvPr>
          <p:cNvSpPr txBox="1"/>
          <p:nvPr/>
        </p:nvSpPr>
        <p:spPr>
          <a:xfrm>
            <a:off x="2365251" y="1516323"/>
            <a:ext cx="4948517" cy="369332"/>
          </a:xfrm>
          <a:prstGeom prst="rect">
            <a:avLst/>
          </a:prstGeom>
          <a:noFill/>
        </p:spPr>
        <p:txBody>
          <a:bodyPr wrap="square" rtlCol="0">
            <a:spAutoFit/>
          </a:bodyPr>
          <a:lstStyle/>
          <a:p>
            <a:r>
              <a:rPr lang="fr-FR" dirty="0">
                <a:solidFill>
                  <a:srgbClr val="FFFFFF"/>
                </a:solidFill>
              </a:rPr>
              <a:t>Suspension d’une joueuse :</a:t>
            </a:r>
          </a:p>
        </p:txBody>
      </p:sp>
      <p:sp>
        <p:nvSpPr>
          <p:cNvPr id="81" name="Flèche vers la gauche 80">
            <a:extLst>
              <a:ext uri="{FF2B5EF4-FFF2-40B4-BE49-F238E27FC236}">
                <a16:creationId xmlns:a16="http://schemas.microsoft.com/office/drawing/2014/main" id="{F60BADB9-44D2-D94B-B813-3386A4E997BC}"/>
              </a:ext>
            </a:extLst>
          </p:cNvPr>
          <p:cNvSpPr/>
          <p:nvPr/>
        </p:nvSpPr>
        <p:spPr>
          <a:xfrm rot="1562421">
            <a:off x="4862141" y="4269935"/>
            <a:ext cx="1867736" cy="102333"/>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Flèche vers la gauche 81">
            <a:extLst>
              <a:ext uri="{FF2B5EF4-FFF2-40B4-BE49-F238E27FC236}">
                <a16:creationId xmlns:a16="http://schemas.microsoft.com/office/drawing/2014/main" id="{B4CE5E85-DCFF-5E49-9C62-F2C3A4548413}"/>
              </a:ext>
            </a:extLst>
          </p:cNvPr>
          <p:cNvSpPr/>
          <p:nvPr/>
        </p:nvSpPr>
        <p:spPr>
          <a:xfrm rot="19276033">
            <a:off x="1954488" y="4050582"/>
            <a:ext cx="2061399" cy="11489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3318594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230AF4DD7E8F545898D6DA28B7584EA" ma:contentTypeVersion="3" ma:contentTypeDescription="Crée un document." ma:contentTypeScope="" ma:versionID="28e93d82d0d78cb3fe893b54779990f3">
  <xsd:schema xmlns:xsd="http://www.w3.org/2001/XMLSchema" xmlns:xs="http://www.w3.org/2001/XMLSchema" xmlns:p="http://schemas.microsoft.com/office/2006/metadata/properties" xmlns:ns2="2a3ec08f-cbd0-4193-8670-7ab1821982e5" targetNamespace="http://schemas.microsoft.com/office/2006/metadata/properties" ma:root="true" ma:fieldsID="9d9642b26fc01ea6d60202af9a043ef2" ns2:_="">
    <xsd:import namespace="2a3ec08f-cbd0-4193-8670-7ab1821982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3ec08f-cbd0-4193-8670-7ab1821982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816BBE-1640-4B7C-A67F-76B5E01B4D8F}">
  <ds:schemaRefs>
    <ds:schemaRef ds:uri="http://schemas.microsoft.com/sharepoint/v3/contenttype/forms"/>
  </ds:schemaRefs>
</ds:datastoreItem>
</file>

<file path=customXml/itemProps2.xml><?xml version="1.0" encoding="utf-8"?>
<ds:datastoreItem xmlns:ds="http://schemas.openxmlformats.org/officeDocument/2006/customXml" ds:itemID="{4314A378-304B-47BA-94B3-AFA6266E1FF6}">
  <ds:schemaRefs>
    <ds:schemaRef ds:uri="2a3ec08f-cbd0-4193-8670-7ab1821982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624C93-D026-420A-A348-0E162A8472A0}">
  <ds:schemaRefs>
    <ds:schemaRef ds:uri="2a3ec08f-cbd0-4193-8670-7ab1821982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663</TotalTime>
  <Words>1288</Words>
  <Application>Microsoft Macintosh PowerPoint</Application>
  <PresentationFormat>Grand écran</PresentationFormat>
  <Paragraphs>159</Paragraphs>
  <Slides>12</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Calibri Light</vt:lpstr>
      <vt:lpstr>IBM Plex Sans Medium</vt:lpstr>
      <vt:lpstr>Parka Black</vt:lpstr>
      <vt:lpstr>Parka Regular</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Chloé MAINGOT</dc:creator>
  <cp:lastModifiedBy>corinne vermeil</cp:lastModifiedBy>
  <cp:revision>55</cp:revision>
  <dcterms:created xsi:type="dcterms:W3CDTF">2023-10-18T14:21:30Z</dcterms:created>
  <dcterms:modified xsi:type="dcterms:W3CDTF">2024-03-28T16:41:47Z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0x0101002230AF4DD7E8F545898D6DA28B7584EA</vt:lpwstr>
  </property>
</Properties>
</file>